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11" r:id="rId1"/>
  </p:sldMasterIdLst>
  <p:notesMasterIdLst>
    <p:notesMasterId r:id="rId8"/>
  </p:notesMasterIdLst>
  <p:handoutMasterIdLst>
    <p:handoutMasterId r:id="rId9"/>
  </p:handoutMasterIdLst>
  <p:sldIdLst>
    <p:sldId id="274" r:id="rId2"/>
    <p:sldId id="265" r:id="rId3"/>
    <p:sldId id="275" r:id="rId4"/>
    <p:sldId id="281" r:id="rId5"/>
    <p:sldId id="282" r:id="rId6"/>
    <p:sldId id="283" r:id="rId7"/>
  </p:sldIdLst>
  <p:sldSz cx="9144000" cy="6116638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A1D"/>
    <a:srgbClr val="000000"/>
    <a:srgbClr val="F0F2F6"/>
    <a:srgbClr val="FFBB00"/>
    <a:srgbClr val="3572D9"/>
    <a:srgbClr val="CEE3FF"/>
    <a:srgbClr val="2B2B2B"/>
    <a:srgbClr val="E7F0F5"/>
    <a:srgbClr val="2A58C7"/>
    <a:srgbClr val="309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65" autoAdjust="0"/>
    <p:restoredTop sz="99743" autoAdjust="0"/>
  </p:normalViewPr>
  <p:slideViewPr>
    <p:cSldViewPr snapToGrid="0" snapToObjects="1">
      <p:cViewPr varScale="1">
        <p:scale>
          <a:sx n="85" d="100"/>
          <a:sy n="85" d="100"/>
        </p:scale>
        <p:origin x="666" y="78"/>
      </p:cViewPr>
      <p:guideLst>
        <p:guide orient="horz" pos="192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49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D8EF6-C317-8544-B5AA-B4CA2FC7FE6D}" type="datetime1">
              <a:rPr lang="es-ES" smtClean="0"/>
              <a:t>11/04/2019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1C6E5-CCCB-C14B-A78B-435E0CF762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26065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37406-2214-7149-AB75-4FF5882AB976}" type="datetime1">
              <a:rPr lang="es-ES" smtClean="0"/>
              <a:t>11/04/2019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685800"/>
            <a:ext cx="51244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75F67-2B88-D942-B3D9-045039664EB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03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75F67-2B88-D942-B3D9-045039664E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2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Pr>
        <a:solidFill>
          <a:srgbClr val="FFB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572535"/>
            <a:ext cx="9144000" cy="54410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375449" y="5665059"/>
            <a:ext cx="8426624" cy="2895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100" b="1" spc="100" dirty="0" err="1">
                <a:solidFill>
                  <a:srgbClr val="181A1D"/>
                </a:solidFill>
                <a:latin typeface="+mn-lt"/>
                <a:cs typeface="Raleway"/>
              </a:rPr>
              <a:t>U</a:t>
            </a:r>
            <a:r>
              <a:rPr lang="en-US" sz="1100" b="0" spc="100" dirty="0" err="1">
                <a:solidFill>
                  <a:srgbClr val="181A1D"/>
                </a:solidFill>
                <a:latin typeface="+mn-lt"/>
                <a:cs typeface="Raleway"/>
              </a:rPr>
              <a:t>pscaling</a:t>
            </a:r>
            <a:r>
              <a:rPr lang="en-US" sz="1100" b="0" spc="100" baseline="0" dirty="0">
                <a:solidFill>
                  <a:srgbClr val="181A1D"/>
                </a:solidFill>
                <a:latin typeface="+mn-lt"/>
                <a:cs typeface="Raleway"/>
              </a:rPr>
              <a:t> </a:t>
            </a:r>
            <a:r>
              <a:rPr lang="en-US" sz="1100" b="1" spc="100" baseline="0" dirty="0">
                <a:solidFill>
                  <a:srgbClr val="181A1D"/>
                </a:solidFill>
                <a:latin typeface="+mn-lt"/>
                <a:cs typeface="Raleway"/>
              </a:rPr>
              <a:t>P</a:t>
            </a:r>
            <a:r>
              <a:rPr lang="en-US" sz="1100" b="0" spc="100" baseline="0" dirty="0">
                <a:solidFill>
                  <a:srgbClr val="181A1D"/>
                </a:solidFill>
                <a:latin typeface="+mn-lt"/>
                <a:cs typeface="Raleway"/>
              </a:rPr>
              <a:t>roduct development </a:t>
            </a:r>
            <a:r>
              <a:rPr lang="en-US" sz="1100" b="1" spc="100" baseline="0" dirty="0">
                <a:solidFill>
                  <a:srgbClr val="181A1D"/>
                </a:solidFill>
                <a:latin typeface="+mn-lt"/>
                <a:cs typeface="Raleway"/>
              </a:rPr>
              <a:t>S</a:t>
            </a:r>
            <a:r>
              <a:rPr lang="en-US" sz="1100" b="0" spc="100" baseline="0" dirty="0">
                <a:solidFill>
                  <a:srgbClr val="181A1D"/>
                </a:solidFill>
                <a:latin typeface="+mn-lt"/>
                <a:cs typeface="Raleway"/>
              </a:rPr>
              <a:t>imulation </a:t>
            </a:r>
            <a:r>
              <a:rPr lang="en-US" sz="1100" b="1" spc="100" baseline="0" dirty="0">
                <a:solidFill>
                  <a:srgbClr val="181A1D"/>
                </a:solidFill>
                <a:latin typeface="+mn-lt"/>
                <a:cs typeface="Raleway"/>
              </a:rPr>
              <a:t>C</a:t>
            </a:r>
            <a:r>
              <a:rPr lang="en-US" sz="1100" b="0" spc="100" baseline="0" dirty="0">
                <a:solidFill>
                  <a:srgbClr val="181A1D"/>
                </a:solidFill>
                <a:latin typeface="+mn-lt"/>
                <a:cs typeface="Raleway"/>
              </a:rPr>
              <a:t>apabilities exploiting </a:t>
            </a:r>
            <a:r>
              <a:rPr lang="en-US" sz="1100" b="1" spc="100" baseline="0" dirty="0">
                <a:solidFill>
                  <a:srgbClr val="181A1D"/>
                </a:solidFill>
                <a:latin typeface="+mn-lt"/>
                <a:cs typeface="Raleway"/>
              </a:rPr>
              <a:t>A</a:t>
            </a:r>
            <a:r>
              <a:rPr lang="en-US" sz="1100" b="0" spc="100" baseline="0" dirty="0">
                <a:solidFill>
                  <a:srgbClr val="181A1D"/>
                </a:solidFill>
                <a:latin typeface="+mn-lt"/>
                <a:cs typeface="Raleway"/>
              </a:rPr>
              <a:t>rtificial </a:t>
            </a:r>
            <a:r>
              <a:rPr lang="en-US" sz="1100" b="0" spc="100" baseline="0" dirty="0" err="1">
                <a:solidFill>
                  <a:srgbClr val="181A1D"/>
                </a:solidFill>
                <a:latin typeface="+mn-lt"/>
                <a:cs typeface="Raleway"/>
              </a:rPr>
              <a:t>inte</a:t>
            </a:r>
            <a:r>
              <a:rPr lang="en-US" sz="1100" b="1" spc="100" baseline="0" dirty="0" err="1">
                <a:solidFill>
                  <a:srgbClr val="181A1D"/>
                </a:solidFill>
                <a:latin typeface="+mn-lt"/>
                <a:cs typeface="Raleway"/>
              </a:rPr>
              <a:t>L</a:t>
            </a:r>
            <a:r>
              <a:rPr lang="en-US" sz="1100" b="0" spc="100" baseline="0" dirty="0" err="1">
                <a:solidFill>
                  <a:srgbClr val="181A1D"/>
                </a:solidFill>
                <a:latin typeface="+mn-lt"/>
                <a:cs typeface="Raleway"/>
              </a:rPr>
              <a:t>ligence</a:t>
            </a:r>
            <a:r>
              <a:rPr lang="en-US" sz="1100" b="0" spc="100" baseline="0" dirty="0">
                <a:solidFill>
                  <a:srgbClr val="181A1D"/>
                </a:solidFill>
                <a:latin typeface="+mn-lt"/>
                <a:cs typeface="Raleway"/>
              </a:rPr>
              <a:t> for </a:t>
            </a:r>
            <a:r>
              <a:rPr lang="en-US" sz="1100" b="1" spc="100" baseline="0" dirty="0">
                <a:solidFill>
                  <a:srgbClr val="181A1D"/>
                </a:solidFill>
                <a:latin typeface="+mn-lt"/>
                <a:cs typeface="Raleway"/>
              </a:rPr>
              <a:t>E</a:t>
            </a:r>
            <a:r>
              <a:rPr lang="en-US" sz="1100" b="0" spc="100" baseline="0" dirty="0">
                <a:solidFill>
                  <a:srgbClr val="181A1D"/>
                </a:solidFill>
                <a:latin typeface="+mn-lt"/>
                <a:cs typeface="Raleway"/>
              </a:rPr>
              <a:t>lectrified vehicles</a:t>
            </a:r>
            <a:endParaRPr lang="en-US" sz="1100" b="0" spc="100" dirty="0">
              <a:solidFill>
                <a:srgbClr val="181A1D"/>
              </a:solidFill>
              <a:latin typeface="+mn-lt"/>
              <a:cs typeface="Raleway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44" y="1922910"/>
            <a:ext cx="2901712" cy="218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25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o +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imágenes prediseñadas 8"/>
          <p:cNvSpPr>
            <a:spLocks noGrp="1"/>
          </p:cNvSpPr>
          <p:nvPr>
            <p:ph type="clipArt" sz="quarter" idx="16" hasCustomPrompt="1"/>
          </p:nvPr>
        </p:nvSpPr>
        <p:spPr>
          <a:xfrm>
            <a:off x="4598276" y="1064879"/>
            <a:ext cx="4094874" cy="2192624"/>
          </a:xfrm>
          <a:prstGeom prst="rect">
            <a:avLst/>
          </a:prstGeom>
          <a:solidFill>
            <a:srgbClr val="2D2D2D">
              <a:alpha val="40000"/>
            </a:srgbClr>
          </a:solidFill>
        </p:spPr>
        <p:txBody>
          <a:bodyPr vert="horz"/>
          <a:lstStyle>
            <a:lvl1pPr>
              <a:defRPr baseline="0">
                <a:latin typeface="+mn-lt"/>
                <a:cs typeface="Poppins Black"/>
              </a:defRPr>
            </a:lvl1pPr>
          </a:lstStyle>
          <a:p>
            <a:r>
              <a:rPr lang="en-US" noProof="0" dirty="0" smtClean="0"/>
              <a:t>Insert picture</a:t>
            </a:r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4288" y="1655054"/>
            <a:ext cx="4000268" cy="1602449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1200" b="0" spc="100" baseline="0">
                <a:latin typeface="+mn-lt"/>
                <a:cs typeface="Raleway"/>
              </a:defRPr>
            </a:lvl1pPr>
          </a:lstStyle>
          <a:p>
            <a:pPr lvl="0"/>
            <a:r>
              <a:rPr lang="en-US" noProof="0" dirty="0" smtClean="0"/>
              <a:t>Insert text</a:t>
            </a:r>
            <a:endParaRPr lang="en-US" noProof="0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4288" y="1064879"/>
            <a:ext cx="4000268" cy="487536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500" b="1">
                <a:latin typeface="+mj-lt"/>
                <a:cs typeface="Raleway"/>
              </a:defRPr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8" name="Marcador de imágenes prediseñadas 8"/>
          <p:cNvSpPr>
            <a:spLocks noGrp="1"/>
          </p:cNvSpPr>
          <p:nvPr>
            <p:ph type="clipArt" sz="quarter" idx="17" hasCustomPrompt="1"/>
          </p:nvPr>
        </p:nvSpPr>
        <p:spPr>
          <a:xfrm>
            <a:off x="4598276" y="3487426"/>
            <a:ext cx="4094874" cy="2192624"/>
          </a:xfrm>
          <a:prstGeom prst="rect">
            <a:avLst/>
          </a:prstGeom>
          <a:solidFill>
            <a:srgbClr val="2D2D2D">
              <a:alpha val="40000"/>
            </a:srgbClr>
          </a:solidFill>
        </p:spPr>
        <p:txBody>
          <a:bodyPr vert="horz"/>
          <a:lstStyle>
            <a:lvl1pPr>
              <a:defRPr baseline="0">
                <a:latin typeface="+mn-lt"/>
                <a:cs typeface="Poppins Black"/>
              </a:defRPr>
            </a:lvl1pPr>
          </a:lstStyle>
          <a:p>
            <a:r>
              <a:rPr lang="en-US" noProof="0" dirty="0" smtClean="0"/>
              <a:t>Insert picture</a:t>
            </a:r>
            <a:endParaRPr lang="en-US" noProof="0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64288" y="4077601"/>
            <a:ext cx="4000268" cy="1602449"/>
          </a:xfrm>
          <a:prstGeom prst="rect">
            <a:avLst/>
          </a:prstGeom>
        </p:spPr>
        <p:txBody>
          <a:bodyPr vert="horz"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spc="100" baseline="0">
                <a:latin typeface="Raleway"/>
                <a:cs typeface="Raleway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noProof="0" dirty="0" smtClean="0"/>
              <a:t>Insert text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64288" y="3487426"/>
            <a:ext cx="4000268" cy="487536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500" b="1">
                <a:latin typeface="Raleway"/>
                <a:cs typeface="Raleway"/>
              </a:defRPr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TITLE</a:t>
            </a:r>
          </a:p>
          <a:p>
            <a:pPr lvl="0"/>
            <a:endParaRPr lang="en-US" dirty="0"/>
          </a:p>
        </p:txBody>
      </p:sp>
      <p:sp>
        <p:nvSpPr>
          <p:cNvPr id="23" name="Rectangle 10"/>
          <p:cNvSpPr/>
          <p:nvPr userDrawn="1"/>
        </p:nvSpPr>
        <p:spPr>
          <a:xfrm>
            <a:off x="0" y="1"/>
            <a:ext cx="9156330" cy="641203"/>
          </a:xfrm>
          <a:prstGeom prst="rect">
            <a:avLst/>
          </a:prstGeom>
          <a:solidFill>
            <a:srgbClr val="181A1D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arcador de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1919860" y="164768"/>
            <a:ext cx="4430140" cy="315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spc="300" baseline="0">
                <a:solidFill>
                  <a:schemeClr val="bg1"/>
                </a:solidFill>
                <a:latin typeface="+mj-lt"/>
                <a:cs typeface="Lato Regular"/>
              </a:defRPr>
            </a:lvl1pPr>
          </a:lstStyle>
          <a:p>
            <a:pPr lvl="0"/>
            <a:r>
              <a:rPr lang="en-US" noProof="0" dirty="0" smtClean="0"/>
              <a:t>Title</a:t>
            </a:r>
            <a:endParaRPr lang="es-ES" dirty="0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" y="58614"/>
            <a:ext cx="1670193" cy="563051"/>
          </a:xfrm>
          <a:prstGeom prst="rect">
            <a:avLst/>
          </a:prstGeom>
        </p:spPr>
      </p:pic>
      <p:cxnSp>
        <p:nvCxnSpPr>
          <p:cNvPr id="26" name="Straight Connector 25"/>
          <p:cNvCxnSpPr/>
          <p:nvPr userDrawn="1"/>
        </p:nvCxnSpPr>
        <p:spPr>
          <a:xfrm>
            <a:off x="1743668" y="194075"/>
            <a:ext cx="0" cy="253995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695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+ fr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imágenes prediseñadas 8"/>
          <p:cNvSpPr>
            <a:spLocks noGrp="1"/>
          </p:cNvSpPr>
          <p:nvPr>
            <p:ph type="clipArt" sz="quarter" idx="18" hasCustomPrompt="1"/>
          </p:nvPr>
        </p:nvSpPr>
        <p:spPr>
          <a:xfrm>
            <a:off x="0" y="0"/>
            <a:ext cx="9144000" cy="6116638"/>
          </a:xfrm>
          <a:prstGeom prst="rect">
            <a:avLst/>
          </a:prstGeom>
          <a:solidFill>
            <a:srgbClr val="2D2D2D">
              <a:alpha val="40000"/>
            </a:srgbClr>
          </a:solidFill>
        </p:spPr>
        <p:txBody>
          <a:bodyPr vert="horz"/>
          <a:lstStyle>
            <a:lvl1pPr>
              <a:defRPr sz="1800">
                <a:latin typeface="Poppins Black"/>
                <a:cs typeface="Poppins Black"/>
              </a:defRPr>
            </a:lvl1pPr>
          </a:lstStyle>
          <a:p>
            <a:r>
              <a:rPr lang="es-ES" dirty="0"/>
              <a:t>Inserta tu imagen aquí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39076" y="0"/>
            <a:ext cx="9156330" cy="6116638"/>
          </a:xfrm>
          <a:prstGeom prst="rect">
            <a:avLst/>
          </a:prstGeom>
          <a:solidFill>
            <a:srgbClr val="2B2B2B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arcador de contenido 5"/>
          <p:cNvSpPr>
            <a:spLocks noGrp="1"/>
          </p:cNvSpPr>
          <p:nvPr>
            <p:ph sz="quarter" idx="11" hasCustomPrompt="1"/>
          </p:nvPr>
        </p:nvSpPr>
        <p:spPr>
          <a:xfrm>
            <a:off x="478402" y="2551087"/>
            <a:ext cx="8112930" cy="1045735"/>
          </a:xfrm>
          <a:prstGeom prst="rect">
            <a:avLst/>
          </a:prstGeom>
          <a:solidFill>
            <a:schemeClr val="accent4">
              <a:alpha val="50000"/>
            </a:schemeClr>
          </a:solidFill>
        </p:spPr>
        <p:txBody>
          <a:bodyPr vert="horz" anchor="ctr"/>
          <a:lstStyle>
            <a:lvl1pPr marL="0" indent="0" algn="ctr">
              <a:buNone/>
              <a:defRPr sz="3600" baseline="0">
                <a:solidFill>
                  <a:schemeClr val="bg1"/>
                </a:solidFill>
                <a:latin typeface="+mn-lt"/>
                <a:cs typeface="Questrial"/>
              </a:defRPr>
            </a:lvl1pPr>
          </a:lstStyle>
          <a:p>
            <a:pPr lvl="0"/>
            <a:r>
              <a:rPr lang="en-US" noProof="0" dirty="0" smtClean="0"/>
              <a:t>Insert text</a:t>
            </a:r>
            <a:endParaRPr lang="en-US" noProof="0" dirty="0"/>
          </a:p>
        </p:txBody>
      </p:sp>
      <p:sp>
        <p:nvSpPr>
          <p:cNvPr id="15" name="Rectangle 10"/>
          <p:cNvSpPr/>
          <p:nvPr userDrawn="1"/>
        </p:nvSpPr>
        <p:spPr>
          <a:xfrm>
            <a:off x="0" y="1"/>
            <a:ext cx="9156330" cy="641203"/>
          </a:xfrm>
          <a:prstGeom prst="rect">
            <a:avLst/>
          </a:prstGeom>
          <a:solidFill>
            <a:srgbClr val="181A1D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arcador de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1919860" y="164768"/>
            <a:ext cx="4430140" cy="315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spc="300" baseline="0">
                <a:solidFill>
                  <a:schemeClr val="bg1"/>
                </a:solidFill>
                <a:latin typeface="+mj-lt"/>
                <a:cs typeface="Lato Regular"/>
              </a:defRPr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" y="58614"/>
            <a:ext cx="1670193" cy="563051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1743668" y="194075"/>
            <a:ext cx="0" cy="253995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577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+ 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imágenes prediseñadas 8"/>
          <p:cNvSpPr>
            <a:spLocks noGrp="1"/>
          </p:cNvSpPr>
          <p:nvPr>
            <p:ph type="clipArt" sz="quarter" idx="18" hasCustomPrompt="1"/>
          </p:nvPr>
        </p:nvSpPr>
        <p:spPr>
          <a:xfrm>
            <a:off x="0" y="0"/>
            <a:ext cx="9144000" cy="6116638"/>
          </a:xfrm>
          <a:prstGeom prst="rect">
            <a:avLst/>
          </a:prstGeom>
          <a:solidFill>
            <a:srgbClr val="2D2D2D">
              <a:alpha val="40000"/>
            </a:srgbClr>
          </a:solidFill>
        </p:spPr>
        <p:txBody>
          <a:bodyPr vert="horz"/>
          <a:lstStyle>
            <a:lvl1pPr>
              <a:defRPr sz="1800">
                <a:latin typeface="Poppins Black"/>
                <a:cs typeface="Poppins Black"/>
              </a:defRPr>
            </a:lvl1pPr>
          </a:lstStyle>
          <a:p>
            <a:r>
              <a:rPr lang="es-ES" dirty="0"/>
              <a:t>Inserta tu imagen aquí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56330" cy="6116638"/>
          </a:xfrm>
          <a:prstGeom prst="rect">
            <a:avLst/>
          </a:prstGeom>
          <a:solidFill>
            <a:srgbClr val="2B2B2B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arcador de contenido 5"/>
          <p:cNvSpPr>
            <a:spLocks noGrp="1"/>
          </p:cNvSpPr>
          <p:nvPr>
            <p:ph sz="quarter" idx="11" hasCustomPrompt="1"/>
          </p:nvPr>
        </p:nvSpPr>
        <p:spPr>
          <a:xfrm>
            <a:off x="1398412" y="1906359"/>
            <a:ext cx="6414278" cy="1963864"/>
          </a:xfrm>
          <a:prstGeom prst="rect">
            <a:avLst/>
          </a:prstGeom>
          <a:solidFill>
            <a:schemeClr val="accent4">
              <a:alpha val="49000"/>
            </a:schemeClr>
          </a:solidFill>
          <a:ln>
            <a:noFill/>
          </a:ln>
        </p:spPr>
        <p:txBody>
          <a:bodyPr vert="horz" anchor="ctr"/>
          <a:lstStyle>
            <a:lvl1pPr marL="7560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700"/>
              </a:spcAft>
              <a:buClrTx/>
              <a:buSzTx/>
              <a:buFont typeface="Arial"/>
              <a:buNone/>
              <a:tabLst/>
              <a:defRPr sz="3600" b="0" i="0" baseline="0">
                <a:solidFill>
                  <a:srgbClr val="FFFFFF"/>
                </a:solidFill>
                <a:latin typeface="+mn-lt"/>
                <a:cs typeface="Questrial"/>
              </a:defRPr>
            </a:lvl1pPr>
          </a:lstStyle>
          <a:p>
            <a:pPr marL="75600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70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- </a:t>
            </a:r>
            <a:r>
              <a:rPr lang="es-ES_tradnl" dirty="0" smtClean="0"/>
              <a:t>“</a:t>
            </a:r>
            <a:r>
              <a:rPr lang="en-US" noProof="0" dirty="0" smtClean="0"/>
              <a:t>Insert text</a:t>
            </a:r>
            <a:r>
              <a:rPr lang="es-ES_tradnl" dirty="0" smtClean="0"/>
              <a:t>”</a:t>
            </a:r>
            <a:endParaRPr lang="es-ES_tradnl" dirty="0"/>
          </a:p>
        </p:txBody>
      </p:sp>
      <p:sp>
        <p:nvSpPr>
          <p:cNvPr id="9" name="Marcador de texto 15"/>
          <p:cNvSpPr>
            <a:spLocks noGrp="1"/>
          </p:cNvSpPr>
          <p:nvPr>
            <p:ph type="body" sz="quarter" idx="19" hasCustomPrompt="1"/>
          </p:nvPr>
        </p:nvSpPr>
        <p:spPr>
          <a:xfrm>
            <a:off x="4450220" y="4007669"/>
            <a:ext cx="3362081" cy="428993"/>
          </a:xfrm>
          <a:prstGeom prst="rect">
            <a:avLst/>
          </a:prstGeom>
          <a:solidFill>
            <a:schemeClr val="accent4">
              <a:alpha val="49000"/>
            </a:schemeClr>
          </a:solidFill>
          <a:ln>
            <a:noFill/>
          </a:ln>
        </p:spPr>
        <p:txBody>
          <a:bodyPr vert="horz" anchor="ctr"/>
          <a:lstStyle>
            <a:lvl1pPr marL="0" indent="0" algn="r">
              <a:spcBef>
                <a:spcPts val="1300"/>
              </a:spcBef>
              <a:spcAft>
                <a:spcPts val="11800"/>
              </a:spcAft>
              <a:buNone/>
              <a:defRPr sz="1800" b="1" baseline="0">
                <a:solidFill>
                  <a:schemeClr val="bg1"/>
                </a:solidFill>
                <a:latin typeface="+mj-lt"/>
                <a:cs typeface="Raleway"/>
              </a:defRPr>
            </a:lvl1pPr>
            <a:lvl2pPr>
              <a:defRPr sz="1000">
                <a:latin typeface="Poppins Regular"/>
                <a:cs typeface="Poppins Regular"/>
              </a:defRPr>
            </a:lvl2pPr>
            <a:lvl3pPr>
              <a:defRPr sz="1000">
                <a:latin typeface="Poppins Regular"/>
                <a:cs typeface="Poppins Regular"/>
              </a:defRPr>
            </a:lvl3pPr>
            <a:lvl4pPr>
              <a:defRPr sz="1000">
                <a:latin typeface="Poppins Regular"/>
                <a:cs typeface="Poppins Regular"/>
              </a:defRPr>
            </a:lvl4pPr>
            <a:lvl5pPr>
              <a:defRPr sz="1000">
                <a:latin typeface="Poppins Regular"/>
                <a:cs typeface="Poppins Regular"/>
              </a:defRPr>
            </a:lvl5pPr>
          </a:lstStyle>
          <a:p>
            <a:pPr lvl="0"/>
            <a:r>
              <a:rPr lang="en-US" noProof="0" dirty="0" smtClean="0"/>
              <a:t>Insert text</a:t>
            </a:r>
            <a:endParaRPr lang="en-US" noProof="0" dirty="0"/>
          </a:p>
        </p:txBody>
      </p:sp>
      <p:sp>
        <p:nvSpPr>
          <p:cNvPr id="17" name="Rectangle 10"/>
          <p:cNvSpPr/>
          <p:nvPr userDrawn="1"/>
        </p:nvSpPr>
        <p:spPr>
          <a:xfrm>
            <a:off x="0" y="1"/>
            <a:ext cx="9156330" cy="641203"/>
          </a:xfrm>
          <a:prstGeom prst="rect">
            <a:avLst/>
          </a:prstGeom>
          <a:solidFill>
            <a:srgbClr val="181A1D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arcador de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1919860" y="164768"/>
            <a:ext cx="4430140" cy="315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spc="300" baseline="0">
                <a:solidFill>
                  <a:schemeClr val="bg1"/>
                </a:solidFill>
                <a:latin typeface="+mj-lt"/>
                <a:cs typeface="Lato Regular"/>
              </a:defRPr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" y="58614"/>
            <a:ext cx="1670193" cy="563051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>
            <a:off x="1743668" y="194075"/>
            <a:ext cx="0" cy="253995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392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os - 2 aparta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026747" y="3563495"/>
            <a:ext cx="2468562" cy="58375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700" b="0" baseline="0">
                <a:latin typeface="+mj-lt"/>
                <a:cs typeface="Questrial"/>
              </a:defRPr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770078" y="3563495"/>
            <a:ext cx="2468518" cy="583757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700" b="0">
                <a:latin typeface="Questrial"/>
                <a:cs typeface="Quest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noProof="0" dirty="0" smtClean="0"/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noProof="0" dirty="0" smtClean="0"/>
              <a:t>Title</a:t>
            </a:r>
          </a:p>
          <a:p>
            <a:pPr lvl="0"/>
            <a:endParaRPr lang="es-ES_tradnl" dirty="0"/>
          </a:p>
        </p:txBody>
      </p:sp>
      <p:sp>
        <p:nvSpPr>
          <p:cNvPr id="18" name="Marcador de texto 8"/>
          <p:cNvSpPr>
            <a:spLocks noGrp="1"/>
          </p:cNvSpPr>
          <p:nvPr>
            <p:ph type="body" sz="quarter" idx="19" hasCustomPrompt="1"/>
          </p:nvPr>
        </p:nvSpPr>
        <p:spPr>
          <a:xfrm>
            <a:off x="2026747" y="4147252"/>
            <a:ext cx="2468562" cy="127423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30000"/>
              </a:lnSpc>
              <a:buNone/>
              <a:defRPr sz="1200" baseline="0">
                <a:latin typeface="Raleway"/>
                <a:cs typeface="Raleway"/>
              </a:defRPr>
            </a:lvl1pPr>
            <a:lvl2pPr marL="457200" indent="0" algn="ctr">
              <a:lnSpc>
                <a:spcPct val="130000"/>
              </a:lnSpc>
              <a:buNone/>
              <a:defRPr sz="1200">
                <a:latin typeface="Lato Regular"/>
                <a:cs typeface="Lato Regular"/>
              </a:defRPr>
            </a:lvl2pPr>
            <a:lvl3pPr marL="914400" indent="0" algn="ctr">
              <a:lnSpc>
                <a:spcPct val="130000"/>
              </a:lnSpc>
              <a:buNone/>
              <a:defRPr sz="1200">
                <a:latin typeface="Lato Regular"/>
                <a:cs typeface="Lato Regular"/>
              </a:defRPr>
            </a:lvl3pPr>
            <a:lvl4pPr>
              <a:lnSpc>
                <a:spcPct val="130000"/>
              </a:lnSpc>
              <a:defRPr sz="1200">
                <a:latin typeface="Lato Regular"/>
                <a:cs typeface="Lato Regular"/>
              </a:defRPr>
            </a:lvl4pPr>
            <a:lvl5pPr>
              <a:lnSpc>
                <a:spcPct val="130000"/>
              </a:lnSpc>
              <a:defRPr sz="1200">
                <a:latin typeface="Lato Regular"/>
                <a:cs typeface="Lato Regular"/>
              </a:defRPr>
            </a:lvl5pPr>
          </a:lstStyle>
          <a:p>
            <a:pPr lvl="0"/>
            <a:r>
              <a:rPr lang="en-US" noProof="0" dirty="0" smtClean="0"/>
              <a:t>Insert text</a:t>
            </a:r>
            <a:endParaRPr lang="en-US" noProof="0" dirty="0"/>
          </a:p>
        </p:txBody>
      </p:sp>
      <p:sp>
        <p:nvSpPr>
          <p:cNvPr id="20" name="Marcador de texto 8"/>
          <p:cNvSpPr>
            <a:spLocks noGrp="1"/>
          </p:cNvSpPr>
          <p:nvPr>
            <p:ph type="body" sz="quarter" idx="21" hasCustomPrompt="1"/>
          </p:nvPr>
        </p:nvSpPr>
        <p:spPr>
          <a:xfrm>
            <a:off x="4770056" y="4147252"/>
            <a:ext cx="2468562" cy="1274230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latin typeface="Raleway"/>
                <a:cs typeface="Raleway"/>
              </a:defRPr>
            </a:lvl1pPr>
            <a:lvl2pPr marL="457200" indent="0" algn="ctr">
              <a:lnSpc>
                <a:spcPct val="130000"/>
              </a:lnSpc>
              <a:buNone/>
              <a:defRPr sz="1200">
                <a:latin typeface="Lato Regular"/>
                <a:cs typeface="Lato Regular"/>
              </a:defRPr>
            </a:lvl2pPr>
            <a:lvl3pPr marL="914400" indent="0" algn="ctr">
              <a:lnSpc>
                <a:spcPct val="130000"/>
              </a:lnSpc>
              <a:buNone/>
              <a:defRPr sz="1200">
                <a:latin typeface="Lato Regular"/>
                <a:cs typeface="Lato Regular"/>
              </a:defRPr>
            </a:lvl3pPr>
            <a:lvl4pPr>
              <a:lnSpc>
                <a:spcPct val="130000"/>
              </a:lnSpc>
              <a:defRPr sz="1200">
                <a:latin typeface="Lato Regular"/>
                <a:cs typeface="Lato Regular"/>
              </a:defRPr>
            </a:lvl4pPr>
            <a:lvl5pPr>
              <a:lnSpc>
                <a:spcPct val="130000"/>
              </a:lnSpc>
              <a:defRPr sz="1200">
                <a:latin typeface="Lato Regular"/>
                <a:cs typeface="Lato Regular"/>
              </a:defRPr>
            </a:lvl5pPr>
          </a:lstStyle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noProof="0" dirty="0" smtClean="0"/>
              <a:t>Insert text</a:t>
            </a:r>
          </a:p>
          <a:p>
            <a:pPr lvl="0"/>
            <a:endParaRPr lang="es-ES_tradnl" dirty="0"/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2613028" y="1950139"/>
            <a:ext cx="1296000" cy="1296000"/>
          </a:xfrm>
          <a:prstGeom prst="ellipse">
            <a:avLst/>
          </a:prstGeom>
          <a:solidFill>
            <a:srgbClr val="F0F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>
            <a:spLocks noChangeAspect="1"/>
          </p:cNvSpPr>
          <p:nvPr userDrawn="1"/>
        </p:nvSpPr>
        <p:spPr>
          <a:xfrm>
            <a:off x="5356337" y="1950139"/>
            <a:ext cx="1296000" cy="1296000"/>
          </a:xfrm>
          <a:prstGeom prst="ellipse">
            <a:avLst/>
          </a:prstGeom>
          <a:solidFill>
            <a:srgbClr val="F0F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0"/>
          <p:cNvSpPr/>
          <p:nvPr userDrawn="1"/>
        </p:nvSpPr>
        <p:spPr>
          <a:xfrm>
            <a:off x="0" y="1"/>
            <a:ext cx="9156330" cy="641203"/>
          </a:xfrm>
          <a:prstGeom prst="rect">
            <a:avLst/>
          </a:prstGeom>
          <a:solidFill>
            <a:srgbClr val="181A1D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arcador de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1919860" y="164768"/>
            <a:ext cx="4430140" cy="315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spc="300" baseline="0">
                <a:solidFill>
                  <a:schemeClr val="bg1"/>
                </a:solidFill>
                <a:latin typeface="+mj-lt"/>
                <a:cs typeface="Lato Regular"/>
              </a:defRPr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" y="58614"/>
            <a:ext cx="1670193" cy="563051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1743668" y="194075"/>
            <a:ext cx="0" cy="253995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674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" y="1"/>
            <a:ext cx="4631337" cy="6116637"/>
          </a:xfrm>
          <a:prstGeom prst="rect">
            <a:avLst/>
          </a:prstGeom>
          <a:solidFill>
            <a:srgbClr val="F0F2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arcador de contenido 5"/>
          <p:cNvSpPr>
            <a:spLocks noGrp="1"/>
          </p:cNvSpPr>
          <p:nvPr>
            <p:ph sz="quarter" idx="11" hasCustomPrompt="1"/>
          </p:nvPr>
        </p:nvSpPr>
        <p:spPr>
          <a:xfrm>
            <a:off x="593864" y="2145136"/>
            <a:ext cx="3152257" cy="135741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l">
              <a:buNone/>
              <a:defRPr sz="7200" baseline="0">
                <a:solidFill>
                  <a:srgbClr val="FFBB00"/>
                </a:solidFill>
                <a:latin typeface="+mn-lt"/>
                <a:cs typeface="Lato Bold"/>
              </a:defRPr>
            </a:lvl1pPr>
          </a:lstStyle>
          <a:p>
            <a:pPr lvl="0"/>
            <a:r>
              <a:rPr lang="en-US" noProof="0" dirty="0" smtClean="0"/>
              <a:t>86%</a:t>
            </a:r>
            <a:endParaRPr lang="en-US" noProof="0" dirty="0"/>
          </a:p>
        </p:txBody>
      </p:sp>
      <p:sp>
        <p:nvSpPr>
          <p:cNvPr id="25" name="Marcador de contenido 5"/>
          <p:cNvSpPr>
            <a:spLocks noGrp="1"/>
          </p:cNvSpPr>
          <p:nvPr>
            <p:ph sz="quarter" idx="12" hasCustomPrompt="1"/>
          </p:nvPr>
        </p:nvSpPr>
        <p:spPr>
          <a:xfrm>
            <a:off x="593864" y="3633401"/>
            <a:ext cx="3152257" cy="446496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l">
              <a:buNone/>
              <a:defRPr sz="1600" baseline="0">
                <a:solidFill>
                  <a:srgbClr val="000000"/>
                </a:solidFill>
                <a:latin typeface="+mn-lt"/>
                <a:cs typeface="Raleway"/>
              </a:defRPr>
            </a:lvl1pPr>
          </a:lstStyle>
          <a:p>
            <a:pPr lvl="0"/>
            <a:r>
              <a:rPr lang="en-US" dirty="0" smtClean="0"/>
              <a:t>O</a:t>
            </a:r>
            <a:r>
              <a:rPr lang="en-US" noProof="0" dirty="0" smtClean="0"/>
              <a:t>f lorem ipsum dolor sit </a:t>
            </a:r>
            <a:r>
              <a:rPr lang="en-US" noProof="0" dirty="0" err="1" smtClean="0"/>
              <a:t>amet</a:t>
            </a:r>
            <a:endParaRPr lang="en-US" noProof="0" dirty="0"/>
          </a:p>
        </p:txBody>
      </p:sp>
      <p:sp>
        <p:nvSpPr>
          <p:cNvPr id="26" name="Marcador de contenido 5"/>
          <p:cNvSpPr>
            <a:spLocks noGrp="1"/>
          </p:cNvSpPr>
          <p:nvPr>
            <p:ph sz="quarter" idx="13" hasCustomPrompt="1"/>
          </p:nvPr>
        </p:nvSpPr>
        <p:spPr>
          <a:xfrm>
            <a:off x="5315003" y="1341952"/>
            <a:ext cx="3152257" cy="2291449"/>
          </a:xfrm>
          <a:prstGeom prst="rect">
            <a:avLst/>
          </a:prstGeom>
          <a:noFill/>
        </p:spPr>
        <p:txBody>
          <a:bodyPr vert="horz" anchor="t"/>
          <a:lstStyle>
            <a:lvl1pPr marL="0" indent="0" algn="ctr">
              <a:lnSpc>
                <a:spcPct val="110000"/>
              </a:lnSpc>
              <a:buNone/>
              <a:defRPr sz="3000" baseline="0">
                <a:solidFill>
                  <a:srgbClr val="2B2B2B"/>
                </a:solidFill>
                <a:latin typeface="+mn-lt"/>
                <a:cs typeface="Questrial"/>
              </a:defRPr>
            </a:lvl1pPr>
          </a:lstStyle>
          <a:p>
            <a:pPr lvl="0"/>
            <a:r>
              <a:rPr lang="en-US" noProof="0" dirty="0" smtClean="0"/>
              <a:t>This is a very important quote, like a conclusion or graphics.</a:t>
            </a:r>
            <a:endParaRPr lang="en-US" noProof="0" dirty="0"/>
          </a:p>
        </p:txBody>
      </p:sp>
      <p:sp>
        <p:nvSpPr>
          <p:cNvPr id="27" name="Chart Placeholder 7"/>
          <p:cNvSpPr>
            <a:spLocks noGrp="1"/>
          </p:cNvSpPr>
          <p:nvPr>
            <p:ph type="chart" sz="quarter" idx="14" hasCustomPrompt="1"/>
          </p:nvPr>
        </p:nvSpPr>
        <p:spPr>
          <a:xfrm>
            <a:off x="5314538" y="3645592"/>
            <a:ext cx="3152722" cy="1976438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r>
              <a:rPr lang="en-US" dirty="0" smtClean="0"/>
              <a:t>Insert graphics</a:t>
            </a:r>
            <a:endParaRPr lang="en-US" dirty="0"/>
          </a:p>
        </p:txBody>
      </p:sp>
      <p:sp>
        <p:nvSpPr>
          <p:cNvPr id="10" name="Marcador de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1919860" y="164768"/>
            <a:ext cx="5054600" cy="315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spc="300" baseline="0">
                <a:solidFill>
                  <a:srgbClr val="181A1D"/>
                </a:solidFill>
                <a:latin typeface="+mj-lt"/>
                <a:cs typeface="Lato Regular"/>
              </a:defRPr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" y="58614"/>
            <a:ext cx="1670193" cy="56305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743668" y="194075"/>
            <a:ext cx="0" cy="253995"/>
          </a:xfrm>
          <a:prstGeom prst="line">
            <a:avLst/>
          </a:prstGeom>
          <a:ln w="19050" cmpd="sng">
            <a:solidFill>
              <a:srgbClr val="181A1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118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116638"/>
          </a:xfrm>
          <a:prstGeom prst="rect">
            <a:avLst/>
          </a:prstGeom>
          <a:solidFill>
            <a:srgbClr val="FFB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3131253" y="2765931"/>
            <a:ext cx="2881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spc="100" dirty="0">
                <a:solidFill>
                  <a:srgbClr val="181A1D"/>
                </a:solidFill>
                <a:latin typeface="+mj-lt"/>
                <a:cs typeface="Raleway"/>
              </a:rPr>
              <a:t>THANK</a:t>
            </a:r>
            <a:r>
              <a:rPr lang="en-US" sz="3200" b="1" spc="100" baseline="0" dirty="0">
                <a:solidFill>
                  <a:srgbClr val="181A1D"/>
                </a:solidFill>
                <a:latin typeface="+mj-lt"/>
                <a:cs typeface="Raleway"/>
              </a:rPr>
              <a:t> YOU!</a:t>
            </a:r>
            <a:endParaRPr lang="en-US" sz="3200" b="1" spc="100" dirty="0">
              <a:solidFill>
                <a:srgbClr val="181A1D"/>
              </a:solidFill>
              <a:latin typeface="+mj-lt"/>
              <a:cs typeface="Raleway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5572535"/>
            <a:ext cx="9144000" cy="5441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32" y="5521258"/>
            <a:ext cx="1903352" cy="641650"/>
          </a:xfrm>
          <a:prstGeom prst="rect">
            <a:avLst/>
          </a:prstGeom>
        </p:spPr>
      </p:pic>
      <p:pic>
        <p:nvPicPr>
          <p:cNvPr id="7" name="Picture 4" descr="https://europa.eu/european-union/sites/europaeu/files/docs/body/flag_yellow_high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5332" y="5589387"/>
            <a:ext cx="692745" cy="4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9"/>
          <p:cNvSpPr txBox="1"/>
          <p:nvPr userDrawn="1"/>
        </p:nvSpPr>
        <p:spPr>
          <a:xfrm>
            <a:off x="762807" y="5606239"/>
            <a:ext cx="6082587" cy="428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000" b="0" spc="0" dirty="0">
                <a:latin typeface="Raleway"/>
                <a:cs typeface="Raleway"/>
              </a:rPr>
              <a:t>This project has received funding from the European Union’s Horizon 2020 research and innovation programme under grant agreement No</a:t>
            </a:r>
            <a:r>
              <a:rPr lang="en-US" sz="1000" b="0" spc="0" baseline="0" dirty="0">
                <a:latin typeface="Raleway"/>
                <a:cs typeface="Raleway"/>
              </a:rPr>
              <a:t> 824306</a:t>
            </a:r>
            <a:endParaRPr lang="en-US" sz="1000" b="0" spc="0" dirty="0">
              <a:latin typeface="Raleway"/>
              <a:cs typeface="Raleway"/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 rotWithShape="1">
          <a:blip r:embed="rId4"/>
          <a:srcRect b="36083"/>
          <a:stretch/>
        </p:blipFill>
        <p:spPr>
          <a:xfrm>
            <a:off x="0" y="4598410"/>
            <a:ext cx="9160256" cy="42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54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88419"/>
            <a:ext cx="9143999" cy="128219"/>
          </a:xfrm>
          <a:prstGeom prst="rect">
            <a:avLst/>
          </a:prstGeom>
          <a:solidFill>
            <a:srgbClr val="FFB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893088" y="5349663"/>
            <a:ext cx="6082587" cy="428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000" b="0" spc="0" dirty="0">
                <a:latin typeface="+mn-lt"/>
                <a:cs typeface="Raleway"/>
              </a:rPr>
              <a:t>This project has received funding from the European Union’s Horizon 2020 research and innovation programme under grant agreement No</a:t>
            </a:r>
            <a:r>
              <a:rPr lang="en-US" sz="1000" b="0" spc="0" baseline="0" dirty="0">
                <a:latin typeface="+mn-lt"/>
                <a:cs typeface="Raleway"/>
              </a:rPr>
              <a:t> 824306</a:t>
            </a:r>
            <a:endParaRPr lang="en-US" sz="1000" b="0" spc="0" dirty="0">
              <a:latin typeface="+mn-lt"/>
              <a:cs typeface="Raleway"/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51382" y="3952900"/>
            <a:ext cx="2748578" cy="327967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500" b="0" i="0" spc="100" baseline="0">
                <a:solidFill>
                  <a:srgbClr val="181A1D"/>
                </a:solidFill>
                <a:latin typeface="+mn-lt"/>
                <a:cs typeface="Raleway"/>
              </a:defRPr>
            </a:lvl1pPr>
          </a:lstStyle>
          <a:p>
            <a:pPr lvl="0"/>
            <a:r>
              <a:rPr lang="en-US" dirty="0"/>
              <a:t>Month Year (Country)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928077" y="2578876"/>
            <a:ext cx="7371883" cy="820732"/>
          </a:xfrm>
          <a:prstGeom prst="rect">
            <a:avLst/>
          </a:prstGeom>
        </p:spPr>
        <p:txBody>
          <a:bodyPr vert="horz" anchor="ctr"/>
          <a:lstStyle>
            <a:lvl1pPr marL="0" indent="0" algn="r">
              <a:buNone/>
              <a:defRPr sz="4800" spc="100" baseline="0">
                <a:solidFill>
                  <a:srgbClr val="181A1D"/>
                </a:solidFill>
                <a:latin typeface="+mj-lt"/>
                <a:cs typeface="Questrial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of </a:t>
            </a:r>
            <a:r>
              <a:rPr lang="es-ES_tradnl" dirty="0" err="1"/>
              <a:t>deliverable</a:t>
            </a:r>
            <a:endParaRPr lang="en-US" dirty="0"/>
          </a:p>
        </p:txBody>
      </p:sp>
      <p:sp>
        <p:nvSpPr>
          <p:cNvPr id="21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928077" y="3477777"/>
            <a:ext cx="7371883" cy="466754"/>
          </a:xfrm>
          <a:prstGeom prst="rect">
            <a:avLst/>
          </a:prstGeom>
        </p:spPr>
        <p:txBody>
          <a:bodyPr vert="horz" anchor="ctr"/>
          <a:lstStyle>
            <a:lvl1pPr marL="0" indent="0" algn="r">
              <a:buNone/>
              <a:defRPr sz="1600" b="1" i="0" spc="100" baseline="0">
                <a:solidFill>
                  <a:srgbClr val="181A1D"/>
                </a:solidFill>
                <a:latin typeface="+mj-lt"/>
                <a:cs typeface="Raleway"/>
              </a:defRPr>
            </a:lvl1pPr>
          </a:lstStyle>
          <a:p>
            <a:pPr lvl="0"/>
            <a:r>
              <a:rPr lang="es-ES_tradnl" dirty="0"/>
              <a:t>AUTHOR’S NAME SURNAME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09618" y="263071"/>
            <a:ext cx="724764" cy="724764"/>
          </a:xfrm>
          <a:prstGeom prst="rect">
            <a:avLst/>
          </a:prstGeom>
        </p:spPr>
      </p:pic>
      <p:pic>
        <p:nvPicPr>
          <p:cNvPr id="1028" name="Picture 4" descr="https://europa.eu/european-union/sites/europaeu/files/docs/body/flag_yellow_high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8077" y="5332812"/>
            <a:ext cx="692745" cy="4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882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c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0" y="1"/>
            <a:ext cx="9156330" cy="641203"/>
          </a:xfrm>
          <a:prstGeom prst="rect">
            <a:avLst/>
          </a:prstGeom>
          <a:solidFill>
            <a:srgbClr val="181A1D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1919860" y="164768"/>
            <a:ext cx="5054600" cy="315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spc="3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" dirty="0" err="1" smtClean="0"/>
              <a:t>Title</a:t>
            </a:r>
            <a:endParaRPr lang="es-E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" y="58614"/>
            <a:ext cx="1670193" cy="563051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1743668" y="194075"/>
            <a:ext cx="0" cy="253995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77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Elipse 9"/>
          <p:cNvSpPr/>
          <p:nvPr userDrawn="1"/>
        </p:nvSpPr>
        <p:spPr>
          <a:xfrm>
            <a:off x="625965" y="1590278"/>
            <a:ext cx="72000" cy="72000"/>
          </a:xfrm>
          <a:prstGeom prst="ellipse">
            <a:avLst/>
          </a:prstGeom>
          <a:solidFill>
            <a:srgbClr val="FFBB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1" name="Elipse 9"/>
          <p:cNvSpPr/>
          <p:nvPr userDrawn="1"/>
        </p:nvSpPr>
        <p:spPr>
          <a:xfrm>
            <a:off x="625965" y="2338936"/>
            <a:ext cx="72000" cy="72000"/>
          </a:xfrm>
          <a:prstGeom prst="ellipse">
            <a:avLst/>
          </a:prstGeom>
          <a:solidFill>
            <a:srgbClr val="FFBB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4" name="Elipse 9"/>
          <p:cNvSpPr/>
          <p:nvPr userDrawn="1"/>
        </p:nvSpPr>
        <p:spPr>
          <a:xfrm>
            <a:off x="625965" y="3080808"/>
            <a:ext cx="72000" cy="72000"/>
          </a:xfrm>
          <a:prstGeom prst="ellipse">
            <a:avLst/>
          </a:prstGeom>
          <a:solidFill>
            <a:srgbClr val="FFBB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7" name="Elipse 9"/>
          <p:cNvSpPr/>
          <p:nvPr userDrawn="1"/>
        </p:nvSpPr>
        <p:spPr>
          <a:xfrm>
            <a:off x="625965" y="3826356"/>
            <a:ext cx="72000" cy="72000"/>
          </a:xfrm>
          <a:prstGeom prst="ellipse">
            <a:avLst/>
          </a:prstGeom>
          <a:solidFill>
            <a:srgbClr val="FFBB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0" name="Elipse 9"/>
          <p:cNvSpPr/>
          <p:nvPr userDrawn="1"/>
        </p:nvSpPr>
        <p:spPr>
          <a:xfrm>
            <a:off x="625965" y="4565785"/>
            <a:ext cx="72000" cy="72000"/>
          </a:xfrm>
          <a:prstGeom prst="ellipse">
            <a:avLst/>
          </a:prstGeom>
          <a:solidFill>
            <a:srgbClr val="FFBB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extBox 1"/>
          <p:cNvSpPr txBox="1"/>
          <p:nvPr userDrawn="1"/>
        </p:nvSpPr>
        <p:spPr>
          <a:xfrm>
            <a:off x="858838" y="1511448"/>
            <a:ext cx="3294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300" dirty="0" smtClean="0">
                <a:solidFill>
                  <a:srgbClr val="181A1D"/>
                </a:solidFill>
                <a:latin typeface="+mn-lt"/>
                <a:cs typeface="Raleway"/>
              </a:rPr>
              <a:t>MAIN</a:t>
            </a:r>
            <a:r>
              <a:rPr lang="en-US" sz="1200" b="1" spc="300" baseline="0" dirty="0" smtClean="0">
                <a:solidFill>
                  <a:srgbClr val="181A1D"/>
                </a:solidFill>
                <a:latin typeface="+mn-lt"/>
                <a:cs typeface="Raleway"/>
              </a:rPr>
              <a:t> TOPIC</a:t>
            </a:r>
            <a:endParaRPr lang="en-US" sz="1200" b="1" spc="300" dirty="0">
              <a:solidFill>
                <a:srgbClr val="181A1D"/>
              </a:solidFill>
              <a:latin typeface="+mn-lt"/>
              <a:cs typeface="Raleway"/>
            </a:endParaRPr>
          </a:p>
        </p:txBody>
      </p:sp>
      <p:sp>
        <p:nvSpPr>
          <p:cNvPr id="40" name="TextBox 39"/>
          <p:cNvSpPr txBox="1"/>
          <p:nvPr userDrawn="1"/>
        </p:nvSpPr>
        <p:spPr>
          <a:xfrm>
            <a:off x="858838" y="1788447"/>
            <a:ext cx="3294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spc="0" dirty="0" smtClean="0">
                <a:latin typeface="+mn-lt"/>
                <a:cs typeface="Raleway"/>
              </a:rPr>
              <a:t>Short</a:t>
            </a:r>
            <a:r>
              <a:rPr lang="en-US" sz="1000" b="0" spc="0" baseline="0" dirty="0" smtClean="0">
                <a:latin typeface="+mn-lt"/>
                <a:cs typeface="Raleway"/>
              </a:rPr>
              <a:t> summary or objective of this topic</a:t>
            </a:r>
            <a:endParaRPr lang="en-US" sz="1000" b="0" spc="0" dirty="0">
              <a:latin typeface="+mn-lt"/>
              <a:cs typeface="Raleway"/>
            </a:endParaRPr>
          </a:p>
        </p:txBody>
      </p:sp>
      <p:sp>
        <p:nvSpPr>
          <p:cNvPr id="49" name="Elipse 9"/>
          <p:cNvSpPr/>
          <p:nvPr userDrawn="1"/>
        </p:nvSpPr>
        <p:spPr>
          <a:xfrm>
            <a:off x="5047305" y="1590278"/>
            <a:ext cx="72000" cy="72000"/>
          </a:xfrm>
          <a:prstGeom prst="ellipse">
            <a:avLst/>
          </a:prstGeom>
          <a:solidFill>
            <a:srgbClr val="FFBB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Elipse 9"/>
          <p:cNvSpPr/>
          <p:nvPr userDrawn="1"/>
        </p:nvSpPr>
        <p:spPr>
          <a:xfrm>
            <a:off x="5047305" y="2338936"/>
            <a:ext cx="72000" cy="72000"/>
          </a:xfrm>
          <a:prstGeom prst="ellipse">
            <a:avLst/>
          </a:prstGeom>
          <a:solidFill>
            <a:srgbClr val="FFBB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Elipse 9"/>
          <p:cNvSpPr/>
          <p:nvPr userDrawn="1"/>
        </p:nvSpPr>
        <p:spPr>
          <a:xfrm>
            <a:off x="5047305" y="3080808"/>
            <a:ext cx="72000" cy="72000"/>
          </a:xfrm>
          <a:prstGeom prst="ellipse">
            <a:avLst/>
          </a:prstGeom>
          <a:solidFill>
            <a:srgbClr val="FFBB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Elipse 9"/>
          <p:cNvSpPr/>
          <p:nvPr userDrawn="1"/>
        </p:nvSpPr>
        <p:spPr>
          <a:xfrm>
            <a:off x="5047305" y="3826356"/>
            <a:ext cx="72000" cy="72000"/>
          </a:xfrm>
          <a:prstGeom prst="ellipse">
            <a:avLst/>
          </a:prstGeom>
          <a:solidFill>
            <a:srgbClr val="FFBB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Elipse 9"/>
          <p:cNvSpPr/>
          <p:nvPr userDrawn="1"/>
        </p:nvSpPr>
        <p:spPr>
          <a:xfrm>
            <a:off x="5047305" y="4565785"/>
            <a:ext cx="72000" cy="72000"/>
          </a:xfrm>
          <a:prstGeom prst="ellipse">
            <a:avLst/>
          </a:prstGeom>
          <a:solidFill>
            <a:srgbClr val="FFBB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angle 10"/>
          <p:cNvSpPr/>
          <p:nvPr userDrawn="1"/>
        </p:nvSpPr>
        <p:spPr>
          <a:xfrm>
            <a:off x="0" y="1"/>
            <a:ext cx="9156330" cy="641203"/>
          </a:xfrm>
          <a:prstGeom prst="rect">
            <a:avLst/>
          </a:prstGeom>
          <a:solidFill>
            <a:srgbClr val="181A1D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arcador de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1919860" y="164768"/>
            <a:ext cx="4430140" cy="315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spc="300" baseline="0">
                <a:solidFill>
                  <a:schemeClr val="bg1"/>
                </a:solidFill>
                <a:latin typeface="+mj-lt"/>
                <a:cs typeface="Lato Regular"/>
              </a:defRPr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" y="58614"/>
            <a:ext cx="1670193" cy="563051"/>
          </a:xfrm>
          <a:prstGeom prst="rect">
            <a:avLst/>
          </a:prstGeom>
        </p:spPr>
      </p:pic>
      <p:cxnSp>
        <p:nvCxnSpPr>
          <p:cNvPr id="65" name="Straight Connector 64"/>
          <p:cNvCxnSpPr/>
          <p:nvPr userDrawn="1"/>
        </p:nvCxnSpPr>
        <p:spPr>
          <a:xfrm>
            <a:off x="1743668" y="194075"/>
            <a:ext cx="0" cy="253995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1"/>
          <p:cNvSpPr txBox="1"/>
          <p:nvPr userDrawn="1"/>
        </p:nvSpPr>
        <p:spPr>
          <a:xfrm>
            <a:off x="5119305" y="2343864"/>
            <a:ext cx="3294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300" dirty="0" smtClean="0">
                <a:solidFill>
                  <a:srgbClr val="181A1D"/>
                </a:solidFill>
                <a:latin typeface="+mn-lt"/>
                <a:cs typeface="Raleway"/>
              </a:rPr>
              <a:t>MAIN</a:t>
            </a:r>
            <a:r>
              <a:rPr lang="en-US" sz="1200" b="1" spc="300" baseline="0" dirty="0" smtClean="0">
                <a:solidFill>
                  <a:srgbClr val="181A1D"/>
                </a:solidFill>
                <a:latin typeface="+mn-lt"/>
                <a:cs typeface="Raleway"/>
              </a:rPr>
              <a:t> TOPIC</a:t>
            </a:r>
            <a:endParaRPr lang="en-US" sz="1200" b="1" spc="300" dirty="0">
              <a:solidFill>
                <a:srgbClr val="181A1D"/>
              </a:solidFill>
              <a:latin typeface="+mn-lt"/>
              <a:cs typeface="Raleway"/>
            </a:endParaRPr>
          </a:p>
        </p:txBody>
      </p:sp>
      <p:sp>
        <p:nvSpPr>
          <p:cNvPr id="37" name="TextBox 1"/>
          <p:cNvSpPr txBox="1"/>
          <p:nvPr userDrawn="1"/>
        </p:nvSpPr>
        <p:spPr>
          <a:xfrm>
            <a:off x="829875" y="2311667"/>
            <a:ext cx="3294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300" dirty="0" smtClean="0">
                <a:solidFill>
                  <a:srgbClr val="181A1D"/>
                </a:solidFill>
                <a:latin typeface="+mn-lt"/>
                <a:cs typeface="Raleway"/>
              </a:rPr>
              <a:t>MAIN</a:t>
            </a:r>
            <a:r>
              <a:rPr lang="en-US" sz="1200" b="1" spc="300" baseline="0" dirty="0" smtClean="0">
                <a:solidFill>
                  <a:srgbClr val="181A1D"/>
                </a:solidFill>
                <a:latin typeface="+mn-lt"/>
                <a:cs typeface="Raleway"/>
              </a:rPr>
              <a:t> TOPIC</a:t>
            </a:r>
            <a:endParaRPr lang="en-US" sz="1200" b="1" spc="300" dirty="0">
              <a:solidFill>
                <a:srgbClr val="181A1D"/>
              </a:solidFill>
              <a:latin typeface="+mn-lt"/>
              <a:cs typeface="Raleway"/>
            </a:endParaRPr>
          </a:p>
        </p:txBody>
      </p:sp>
      <p:sp>
        <p:nvSpPr>
          <p:cNvPr id="38" name="TextBox 1"/>
          <p:cNvSpPr txBox="1"/>
          <p:nvPr userDrawn="1"/>
        </p:nvSpPr>
        <p:spPr>
          <a:xfrm>
            <a:off x="5278438" y="1511448"/>
            <a:ext cx="3294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300" dirty="0" smtClean="0">
                <a:solidFill>
                  <a:srgbClr val="181A1D"/>
                </a:solidFill>
                <a:latin typeface="+mn-lt"/>
                <a:cs typeface="Raleway"/>
              </a:rPr>
              <a:t>MAIN</a:t>
            </a:r>
            <a:r>
              <a:rPr lang="en-US" sz="1200" b="1" spc="300" baseline="0" dirty="0" smtClean="0">
                <a:solidFill>
                  <a:srgbClr val="181A1D"/>
                </a:solidFill>
                <a:latin typeface="+mn-lt"/>
                <a:cs typeface="Raleway"/>
              </a:rPr>
              <a:t> TOPIC</a:t>
            </a:r>
            <a:endParaRPr lang="en-US" sz="1200" b="1" spc="300" dirty="0">
              <a:solidFill>
                <a:srgbClr val="181A1D"/>
              </a:solidFill>
              <a:latin typeface="+mn-lt"/>
              <a:cs typeface="Raleway"/>
            </a:endParaRPr>
          </a:p>
        </p:txBody>
      </p:sp>
      <p:sp>
        <p:nvSpPr>
          <p:cNvPr id="66" name="TextBox 1"/>
          <p:cNvSpPr txBox="1"/>
          <p:nvPr userDrawn="1"/>
        </p:nvSpPr>
        <p:spPr>
          <a:xfrm>
            <a:off x="829875" y="3014308"/>
            <a:ext cx="3294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300" dirty="0" smtClean="0">
                <a:solidFill>
                  <a:srgbClr val="181A1D"/>
                </a:solidFill>
                <a:latin typeface="+mn-lt"/>
                <a:cs typeface="Raleway"/>
              </a:rPr>
              <a:t>MAIN</a:t>
            </a:r>
            <a:r>
              <a:rPr lang="en-US" sz="1200" b="1" spc="300" baseline="0" dirty="0" smtClean="0">
                <a:solidFill>
                  <a:srgbClr val="181A1D"/>
                </a:solidFill>
                <a:latin typeface="+mn-lt"/>
                <a:cs typeface="Raleway"/>
              </a:rPr>
              <a:t> TOPIC</a:t>
            </a:r>
            <a:endParaRPr lang="en-US" sz="1200" b="1" spc="300" dirty="0">
              <a:solidFill>
                <a:srgbClr val="181A1D"/>
              </a:solidFill>
              <a:latin typeface="+mn-lt"/>
              <a:cs typeface="Raleway"/>
            </a:endParaRPr>
          </a:p>
        </p:txBody>
      </p:sp>
      <p:sp>
        <p:nvSpPr>
          <p:cNvPr id="67" name="TextBox 1"/>
          <p:cNvSpPr txBox="1"/>
          <p:nvPr userDrawn="1"/>
        </p:nvSpPr>
        <p:spPr>
          <a:xfrm>
            <a:off x="829875" y="3826356"/>
            <a:ext cx="3294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300" dirty="0" smtClean="0">
                <a:solidFill>
                  <a:srgbClr val="181A1D"/>
                </a:solidFill>
                <a:latin typeface="+mn-lt"/>
                <a:cs typeface="Raleway"/>
              </a:rPr>
              <a:t>MAIN</a:t>
            </a:r>
            <a:r>
              <a:rPr lang="en-US" sz="1200" b="1" spc="300" baseline="0" dirty="0" smtClean="0">
                <a:solidFill>
                  <a:srgbClr val="181A1D"/>
                </a:solidFill>
                <a:latin typeface="+mn-lt"/>
                <a:cs typeface="Raleway"/>
              </a:rPr>
              <a:t> TOPIC</a:t>
            </a:r>
            <a:endParaRPr lang="en-US" sz="1200" b="1" spc="300" dirty="0">
              <a:solidFill>
                <a:srgbClr val="181A1D"/>
              </a:solidFill>
              <a:latin typeface="+mn-lt"/>
              <a:cs typeface="Raleway"/>
            </a:endParaRPr>
          </a:p>
        </p:txBody>
      </p:sp>
      <p:sp>
        <p:nvSpPr>
          <p:cNvPr id="68" name="TextBox 1"/>
          <p:cNvSpPr txBox="1"/>
          <p:nvPr userDrawn="1"/>
        </p:nvSpPr>
        <p:spPr>
          <a:xfrm>
            <a:off x="5119305" y="3037780"/>
            <a:ext cx="3294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300" dirty="0" smtClean="0">
                <a:solidFill>
                  <a:srgbClr val="181A1D"/>
                </a:solidFill>
                <a:latin typeface="+mn-lt"/>
                <a:cs typeface="Raleway"/>
              </a:rPr>
              <a:t>MAIN</a:t>
            </a:r>
            <a:r>
              <a:rPr lang="en-US" sz="1200" b="1" spc="300" baseline="0" dirty="0" smtClean="0">
                <a:solidFill>
                  <a:srgbClr val="181A1D"/>
                </a:solidFill>
                <a:latin typeface="+mn-lt"/>
                <a:cs typeface="Raleway"/>
              </a:rPr>
              <a:t> TOPIC</a:t>
            </a:r>
            <a:endParaRPr lang="en-US" sz="1200" b="1" spc="300" dirty="0">
              <a:solidFill>
                <a:srgbClr val="181A1D"/>
              </a:solidFill>
              <a:latin typeface="+mn-lt"/>
              <a:cs typeface="Raleway"/>
            </a:endParaRPr>
          </a:p>
        </p:txBody>
      </p:sp>
      <p:sp>
        <p:nvSpPr>
          <p:cNvPr id="69" name="TextBox 1"/>
          <p:cNvSpPr txBox="1"/>
          <p:nvPr userDrawn="1"/>
        </p:nvSpPr>
        <p:spPr>
          <a:xfrm>
            <a:off x="5119453" y="3759856"/>
            <a:ext cx="3294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300" dirty="0" smtClean="0">
                <a:solidFill>
                  <a:srgbClr val="181A1D"/>
                </a:solidFill>
                <a:latin typeface="+mn-lt"/>
                <a:cs typeface="Raleway"/>
              </a:rPr>
              <a:t>MAIN</a:t>
            </a:r>
            <a:r>
              <a:rPr lang="en-US" sz="1200" b="1" spc="300" baseline="0" dirty="0" smtClean="0">
                <a:solidFill>
                  <a:srgbClr val="181A1D"/>
                </a:solidFill>
                <a:latin typeface="+mn-lt"/>
                <a:cs typeface="Raleway"/>
              </a:rPr>
              <a:t> TOPIC</a:t>
            </a:r>
            <a:endParaRPr lang="en-US" sz="1200" b="1" spc="300" dirty="0">
              <a:solidFill>
                <a:srgbClr val="181A1D"/>
              </a:solidFill>
              <a:latin typeface="+mn-lt"/>
              <a:cs typeface="Raleway"/>
            </a:endParaRPr>
          </a:p>
        </p:txBody>
      </p:sp>
      <p:sp>
        <p:nvSpPr>
          <p:cNvPr id="70" name="TextBox 1"/>
          <p:cNvSpPr txBox="1"/>
          <p:nvPr userDrawn="1"/>
        </p:nvSpPr>
        <p:spPr>
          <a:xfrm>
            <a:off x="5119453" y="4499284"/>
            <a:ext cx="3294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300" dirty="0" smtClean="0">
                <a:solidFill>
                  <a:srgbClr val="181A1D"/>
                </a:solidFill>
                <a:latin typeface="+mn-lt"/>
                <a:cs typeface="Raleway"/>
              </a:rPr>
              <a:t>MAIN</a:t>
            </a:r>
            <a:r>
              <a:rPr lang="en-US" sz="1200" b="1" spc="300" baseline="0" dirty="0" smtClean="0">
                <a:solidFill>
                  <a:srgbClr val="181A1D"/>
                </a:solidFill>
                <a:latin typeface="+mn-lt"/>
                <a:cs typeface="Raleway"/>
              </a:rPr>
              <a:t> TOPIC</a:t>
            </a:r>
            <a:endParaRPr lang="en-US" sz="1200" b="1" spc="300" dirty="0">
              <a:solidFill>
                <a:srgbClr val="181A1D"/>
              </a:solidFill>
              <a:latin typeface="+mn-lt"/>
              <a:cs typeface="Raleway"/>
            </a:endParaRPr>
          </a:p>
        </p:txBody>
      </p:sp>
      <p:sp>
        <p:nvSpPr>
          <p:cNvPr id="71" name="TextBox 1"/>
          <p:cNvSpPr txBox="1"/>
          <p:nvPr userDrawn="1"/>
        </p:nvSpPr>
        <p:spPr>
          <a:xfrm>
            <a:off x="858838" y="4499285"/>
            <a:ext cx="3294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300" dirty="0" smtClean="0">
                <a:solidFill>
                  <a:srgbClr val="181A1D"/>
                </a:solidFill>
                <a:latin typeface="+mn-lt"/>
                <a:cs typeface="Raleway"/>
              </a:rPr>
              <a:t>MAIN</a:t>
            </a:r>
            <a:r>
              <a:rPr lang="en-US" sz="1200" b="1" spc="300" baseline="0" dirty="0" smtClean="0">
                <a:solidFill>
                  <a:srgbClr val="181A1D"/>
                </a:solidFill>
                <a:latin typeface="+mn-lt"/>
                <a:cs typeface="Raleway"/>
              </a:rPr>
              <a:t> TOPIC</a:t>
            </a:r>
            <a:endParaRPr lang="en-US" sz="1200" b="1" spc="300" dirty="0">
              <a:solidFill>
                <a:srgbClr val="181A1D"/>
              </a:solidFill>
              <a:latin typeface="+mn-lt"/>
              <a:cs typeface="Raleway"/>
            </a:endParaRPr>
          </a:p>
        </p:txBody>
      </p:sp>
      <p:sp>
        <p:nvSpPr>
          <p:cNvPr id="72" name="TextBox 39"/>
          <p:cNvSpPr txBox="1"/>
          <p:nvPr userDrawn="1"/>
        </p:nvSpPr>
        <p:spPr>
          <a:xfrm>
            <a:off x="5047305" y="1836663"/>
            <a:ext cx="3294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spc="0" dirty="0" smtClean="0">
                <a:latin typeface="+mn-lt"/>
                <a:cs typeface="Raleway"/>
              </a:rPr>
              <a:t>Short</a:t>
            </a:r>
            <a:r>
              <a:rPr lang="en-US" sz="1000" b="0" spc="0" baseline="0" dirty="0" smtClean="0">
                <a:latin typeface="+mn-lt"/>
                <a:cs typeface="Raleway"/>
              </a:rPr>
              <a:t> summary or objective of this topic</a:t>
            </a:r>
            <a:endParaRPr lang="en-US" sz="1000" b="0" spc="0" dirty="0">
              <a:latin typeface="+mn-lt"/>
              <a:cs typeface="Raleway"/>
            </a:endParaRPr>
          </a:p>
        </p:txBody>
      </p:sp>
      <p:sp>
        <p:nvSpPr>
          <p:cNvPr id="73" name="TextBox 39"/>
          <p:cNvSpPr txBox="1"/>
          <p:nvPr userDrawn="1"/>
        </p:nvSpPr>
        <p:spPr>
          <a:xfrm>
            <a:off x="829874" y="2676123"/>
            <a:ext cx="3294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spc="0" dirty="0" smtClean="0">
                <a:latin typeface="+mn-lt"/>
                <a:cs typeface="Raleway"/>
              </a:rPr>
              <a:t>Short</a:t>
            </a:r>
            <a:r>
              <a:rPr lang="en-US" sz="1000" b="0" spc="0" baseline="0" dirty="0" smtClean="0">
                <a:latin typeface="+mn-lt"/>
                <a:cs typeface="Raleway"/>
              </a:rPr>
              <a:t> summary or objective of this topic</a:t>
            </a:r>
            <a:endParaRPr lang="en-US" sz="1000" b="0" spc="0" dirty="0">
              <a:latin typeface="+mn-lt"/>
              <a:cs typeface="Raleway"/>
            </a:endParaRPr>
          </a:p>
        </p:txBody>
      </p:sp>
      <p:sp>
        <p:nvSpPr>
          <p:cNvPr id="74" name="TextBox 39"/>
          <p:cNvSpPr txBox="1"/>
          <p:nvPr userDrawn="1"/>
        </p:nvSpPr>
        <p:spPr>
          <a:xfrm>
            <a:off x="5047305" y="2617665"/>
            <a:ext cx="3294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spc="0" dirty="0" smtClean="0">
                <a:latin typeface="+mn-lt"/>
                <a:cs typeface="Raleway"/>
              </a:rPr>
              <a:t>Short</a:t>
            </a:r>
            <a:r>
              <a:rPr lang="en-US" sz="1000" b="0" spc="0" baseline="0" dirty="0" smtClean="0">
                <a:latin typeface="+mn-lt"/>
                <a:cs typeface="Raleway"/>
              </a:rPr>
              <a:t> summary or objective of this topic</a:t>
            </a:r>
            <a:endParaRPr lang="en-US" sz="1000" b="0" spc="0" dirty="0">
              <a:latin typeface="+mn-lt"/>
              <a:cs typeface="Raleway"/>
            </a:endParaRPr>
          </a:p>
        </p:txBody>
      </p:sp>
      <p:sp>
        <p:nvSpPr>
          <p:cNvPr id="75" name="TextBox 39"/>
          <p:cNvSpPr txBox="1"/>
          <p:nvPr userDrawn="1"/>
        </p:nvSpPr>
        <p:spPr>
          <a:xfrm>
            <a:off x="858838" y="3365388"/>
            <a:ext cx="3294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spc="0" dirty="0" smtClean="0">
                <a:latin typeface="+mn-lt"/>
                <a:cs typeface="Raleway"/>
              </a:rPr>
              <a:t>Short</a:t>
            </a:r>
            <a:r>
              <a:rPr lang="en-US" sz="1000" b="0" spc="0" baseline="0" dirty="0" smtClean="0">
                <a:latin typeface="+mn-lt"/>
                <a:cs typeface="Raleway"/>
              </a:rPr>
              <a:t> summary or objective of this topic</a:t>
            </a:r>
            <a:endParaRPr lang="en-US" sz="1000" b="0" spc="0" dirty="0">
              <a:latin typeface="+mn-lt"/>
              <a:cs typeface="Raleway"/>
            </a:endParaRPr>
          </a:p>
        </p:txBody>
      </p:sp>
      <p:sp>
        <p:nvSpPr>
          <p:cNvPr id="76" name="TextBox 39"/>
          <p:cNvSpPr txBox="1"/>
          <p:nvPr userDrawn="1"/>
        </p:nvSpPr>
        <p:spPr>
          <a:xfrm>
            <a:off x="5119304" y="3331200"/>
            <a:ext cx="3294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spc="0" dirty="0" smtClean="0">
                <a:latin typeface="+mn-lt"/>
                <a:cs typeface="Raleway"/>
              </a:rPr>
              <a:t>Short</a:t>
            </a:r>
            <a:r>
              <a:rPr lang="en-US" sz="1000" b="0" spc="0" baseline="0" dirty="0" smtClean="0">
                <a:latin typeface="+mn-lt"/>
                <a:cs typeface="Raleway"/>
              </a:rPr>
              <a:t> summary or objective of this topic</a:t>
            </a:r>
            <a:endParaRPr lang="en-US" sz="1000" b="0" spc="0" dirty="0">
              <a:latin typeface="+mn-lt"/>
              <a:cs typeface="Raleway"/>
            </a:endParaRPr>
          </a:p>
        </p:txBody>
      </p:sp>
      <p:sp>
        <p:nvSpPr>
          <p:cNvPr id="77" name="TextBox 39"/>
          <p:cNvSpPr txBox="1"/>
          <p:nvPr userDrawn="1"/>
        </p:nvSpPr>
        <p:spPr>
          <a:xfrm>
            <a:off x="858838" y="4146658"/>
            <a:ext cx="3294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spc="0" dirty="0" smtClean="0">
                <a:latin typeface="+mn-lt"/>
                <a:cs typeface="Raleway"/>
              </a:rPr>
              <a:t>Short</a:t>
            </a:r>
            <a:r>
              <a:rPr lang="en-US" sz="1000" b="0" spc="0" baseline="0" dirty="0" smtClean="0">
                <a:latin typeface="+mn-lt"/>
                <a:cs typeface="Raleway"/>
              </a:rPr>
              <a:t> summary or objective of this topic</a:t>
            </a:r>
            <a:endParaRPr lang="en-US" sz="1000" b="0" spc="0" dirty="0">
              <a:latin typeface="+mn-lt"/>
              <a:cs typeface="Raleway"/>
            </a:endParaRPr>
          </a:p>
        </p:txBody>
      </p:sp>
      <p:sp>
        <p:nvSpPr>
          <p:cNvPr id="78" name="TextBox 39"/>
          <p:cNvSpPr txBox="1"/>
          <p:nvPr userDrawn="1"/>
        </p:nvSpPr>
        <p:spPr>
          <a:xfrm>
            <a:off x="5047305" y="4160235"/>
            <a:ext cx="3294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spc="0" dirty="0" smtClean="0">
                <a:latin typeface="+mn-lt"/>
                <a:cs typeface="Raleway"/>
              </a:rPr>
              <a:t>Short</a:t>
            </a:r>
            <a:r>
              <a:rPr lang="en-US" sz="1000" b="0" spc="0" baseline="0" dirty="0" smtClean="0">
                <a:latin typeface="+mn-lt"/>
                <a:cs typeface="Raleway"/>
              </a:rPr>
              <a:t> summary or objective of this topic</a:t>
            </a:r>
            <a:endParaRPr lang="en-US" sz="1000" b="0" spc="0" dirty="0">
              <a:latin typeface="+mn-lt"/>
              <a:cs typeface="Raleway"/>
            </a:endParaRPr>
          </a:p>
        </p:txBody>
      </p:sp>
      <p:sp>
        <p:nvSpPr>
          <p:cNvPr id="79" name="TextBox 39"/>
          <p:cNvSpPr txBox="1"/>
          <p:nvPr userDrawn="1"/>
        </p:nvSpPr>
        <p:spPr>
          <a:xfrm>
            <a:off x="858837" y="4819218"/>
            <a:ext cx="3294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spc="0" dirty="0" smtClean="0">
                <a:latin typeface="+mn-lt"/>
                <a:cs typeface="Raleway"/>
              </a:rPr>
              <a:t>Short</a:t>
            </a:r>
            <a:r>
              <a:rPr lang="en-US" sz="1000" b="0" spc="0" baseline="0" dirty="0" smtClean="0">
                <a:latin typeface="+mn-lt"/>
                <a:cs typeface="Raleway"/>
              </a:rPr>
              <a:t> summary or objective of this topic</a:t>
            </a:r>
            <a:endParaRPr lang="en-US" sz="1000" b="0" spc="0" dirty="0">
              <a:latin typeface="+mn-lt"/>
              <a:cs typeface="Raleway"/>
            </a:endParaRPr>
          </a:p>
        </p:txBody>
      </p:sp>
      <p:sp>
        <p:nvSpPr>
          <p:cNvPr id="80" name="TextBox 39"/>
          <p:cNvSpPr txBox="1"/>
          <p:nvPr userDrawn="1"/>
        </p:nvSpPr>
        <p:spPr>
          <a:xfrm>
            <a:off x="5047304" y="4832327"/>
            <a:ext cx="3294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spc="0" dirty="0" smtClean="0">
                <a:latin typeface="+mn-lt"/>
                <a:cs typeface="Raleway"/>
              </a:rPr>
              <a:t>Short</a:t>
            </a:r>
            <a:r>
              <a:rPr lang="en-US" sz="1000" b="0" spc="0" baseline="0" dirty="0" smtClean="0">
                <a:latin typeface="+mn-lt"/>
                <a:cs typeface="Raleway"/>
              </a:rPr>
              <a:t> summary or objective of this topic</a:t>
            </a:r>
            <a:endParaRPr lang="en-US" sz="1000" b="0" spc="0" dirty="0">
              <a:latin typeface="+mn-lt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07389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/>
          <p:cNvSpPr txBox="1"/>
          <p:nvPr userDrawn="1"/>
        </p:nvSpPr>
        <p:spPr>
          <a:xfrm>
            <a:off x="579495" y="5572537"/>
            <a:ext cx="8112930" cy="78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Open Sans Regular"/>
                <a:cs typeface="Open Sans Regular"/>
              </a:rPr>
              <a:t>PUNTO NÚMERO 1 </a:t>
            </a:r>
            <a:r>
              <a:rPr lang="en-US" sz="1100" dirty="0">
                <a:latin typeface="Open Sans Regular"/>
                <a:cs typeface="Open Sans Regular"/>
              </a:rPr>
              <a:t>| PUNTO NÚMERO 2 | PUNTO NÚMERO 3 | PUNTO NÚMERO 4 | PUNTO NÚMERO 5 | </a:t>
            </a:r>
          </a:p>
          <a:p>
            <a:pPr marL="0" marR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latin typeface="Open Sans Regular"/>
                <a:cs typeface="Open Sans Regular"/>
              </a:rPr>
              <a:t>PUNTO NÚMERO 6  | PUNTO NÚMERO 7 | PUNTO NÚMERO 8 | PUNTO NÚMERO 9 | PUNTO NÚMERO 10 | 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latin typeface="Open Sans Regular"/>
                <a:cs typeface="Open Sans Regular"/>
              </a:rPr>
              <a:t> </a:t>
            </a:r>
          </a:p>
          <a:p>
            <a:pPr algn="ctr"/>
            <a:r>
              <a:rPr lang="en-US" sz="1100" dirty="0">
                <a:latin typeface="Open Sans Regular"/>
                <a:cs typeface="Open Sans Regular"/>
              </a:rPr>
              <a:t> </a:t>
            </a:r>
          </a:p>
        </p:txBody>
      </p:sp>
      <p:sp>
        <p:nvSpPr>
          <p:cNvPr id="10" name="TextBox 6"/>
          <p:cNvSpPr txBox="1"/>
          <p:nvPr userDrawn="1"/>
        </p:nvSpPr>
        <p:spPr>
          <a:xfrm>
            <a:off x="876527" y="3548918"/>
            <a:ext cx="6028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300" dirty="0">
                <a:solidFill>
                  <a:srgbClr val="FFFFFF"/>
                </a:solidFill>
                <a:latin typeface="Open Sans Light"/>
                <a:cs typeface="Open Sans Light"/>
              </a:rPr>
              <a:t>SLASHMOBILITY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876527" y="2579182"/>
            <a:ext cx="7056438" cy="820732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4800" spc="100" baseline="0">
                <a:solidFill>
                  <a:srgbClr val="181A1D"/>
                </a:solidFill>
                <a:latin typeface="+mj-lt"/>
                <a:cs typeface="Questrial"/>
              </a:defRPr>
            </a:lvl1pPr>
          </a:lstStyle>
          <a:p>
            <a:pPr lvl="0"/>
            <a:r>
              <a:rPr lang="en-US" noProof="0" dirty="0" smtClean="0"/>
              <a:t>Title of section</a:t>
            </a:r>
            <a:endParaRPr lang="en-US" noProof="0" dirty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876527" y="3449281"/>
            <a:ext cx="7056438" cy="66910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600" b="1" i="0" spc="100" baseline="0">
                <a:solidFill>
                  <a:srgbClr val="181A1D"/>
                </a:solidFill>
                <a:latin typeface="+mj-lt"/>
                <a:cs typeface="Raleway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5572536"/>
            <a:ext cx="9144000" cy="544101"/>
          </a:xfrm>
          <a:prstGeom prst="rect">
            <a:avLst/>
          </a:prstGeom>
          <a:solidFill>
            <a:srgbClr val="FFBB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572D9"/>
              </a:solidFill>
            </a:endParaRPr>
          </a:p>
        </p:txBody>
      </p:sp>
      <p:sp>
        <p:nvSpPr>
          <p:cNvPr id="18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2081785" y="5572537"/>
            <a:ext cx="6796009" cy="54410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r">
              <a:buNone/>
              <a:defRPr sz="1300" b="0" i="0" spc="100" baseline="0">
                <a:solidFill>
                  <a:srgbClr val="181A1D"/>
                </a:solidFill>
                <a:latin typeface="Raleway"/>
                <a:cs typeface="Raleway"/>
              </a:defRPr>
            </a:lvl1pPr>
          </a:lstStyle>
          <a:p>
            <a:pPr lvl="0"/>
            <a:r>
              <a:rPr lang="en-US" dirty="0" smtClean="0"/>
              <a:t>SECTION Nº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322" y="263071"/>
            <a:ext cx="859448" cy="85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36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79436" y="1064878"/>
            <a:ext cx="8028946" cy="487536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2400" b="0" spc="300">
                <a:latin typeface="+mj-lt"/>
                <a:cs typeface="Questrial"/>
              </a:defRPr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9436" y="1680712"/>
            <a:ext cx="8028945" cy="3977258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1200" b="0" spc="100" baseline="0">
                <a:latin typeface="+mn-lt"/>
                <a:cs typeface="Raleway"/>
              </a:defRPr>
            </a:lvl1pPr>
          </a:lstStyle>
          <a:p>
            <a:pPr lvl="0"/>
            <a:r>
              <a:rPr lang="en-US" noProof="0" dirty="0" smtClean="0"/>
              <a:t>Insert Text</a:t>
            </a:r>
            <a:endParaRPr lang="en-US" noProof="0" dirty="0"/>
          </a:p>
        </p:txBody>
      </p:sp>
      <p:sp>
        <p:nvSpPr>
          <p:cNvPr id="16" name="Rectangle 10"/>
          <p:cNvSpPr/>
          <p:nvPr userDrawn="1"/>
        </p:nvSpPr>
        <p:spPr>
          <a:xfrm>
            <a:off x="0" y="1"/>
            <a:ext cx="9156330" cy="641203"/>
          </a:xfrm>
          <a:prstGeom prst="rect">
            <a:avLst/>
          </a:prstGeom>
          <a:solidFill>
            <a:srgbClr val="181A1D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1919860" y="164768"/>
            <a:ext cx="4430140" cy="315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spc="300" baseline="0">
                <a:solidFill>
                  <a:schemeClr val="bg1"/>
                </a:solidFill>
                <a:latin typeface="+mj-lt"/>
                <a:cs typeface="Lato Regular"/>
              </a:defRPr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" y="58614"/>
            <a:ext cx="1670193" cy="563051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1743668" y="194075"/>
            <a:ext cx="0" cy="253995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17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79436" y="1064878"/>
            <a:ext cx="3885120" cy="487536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2400" b="0" spc="300">
                <a:latin typeface="+mj-lt"/>
                <a:cs typeface="Questrial"/>
              </a:defRPr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79437" y="1680712"/>
            <a:ext cx="3885120" cy="3977258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1200" b="0" spc="100" baseline="0">
                <a:latin typeface="+mn-lt"/>
                <a:cs typeface="Raleway"/>
              </a:defRPr>
            </a:lvl1pPr>
          </a:lstStyle>
          <a:p>
            <a:pPr lvl="0"/>
            <a:r>
              <a:rPr lang="en-US" noProof="0" dirty="0" smtClean="0"/>
              <a:t>Insert text</a:t>
            </a:r>
            <a:endParaRPr lang="en-US" noProof="0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287707" y="2170313"/>
            <a:ext cx="3331553" cy="1663427"/>
          </a:xfrm>
          <a:prstGeom prst="rect">
            <a:avLst/>
          </a:prstGeom>
        </p:spPr>
        <p:txBody>
          <a:bodyPr vert="horz" anchor="ctr"/>
          <a:lstStyle>
            <a:lvl1pPr marL="0" indent="0">
              <a:lnSpc>
                <a:spcPct val="110000"/>
              </a:lnSpc>
              <a:buNone/>
              <a:defRPr sz="2400" b="0" baseline="0">
                <a:solidFill>
                  <a:srgbClr val="FFBB00"/>
                </a:solidFill>
                <a:latin typeface="+mj-lt"/>
                <a:cs typeface="Questrial"/>
              </a:defRPr>
            </a:lvl1pPr>
          </a:lstStyle>
          <a:p>
            <a:pPr lvl="0"/>
            <a:r>
              <a:rPr lang="en-US" noProof="0" dirty="0" smtClean="0"/>
              <a:t>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 </a:t>
            </a:r>
            <a:r>
              <a:rPr lang="en-US" noProof="0" dirty="0" err="1" smtClean="0"/>
              <a:t>consectetur</a:t>
            </a:r>
            <a:r>
              <a:rPr lang="en-US" noProof="0" dirty="0" smtClean="0"/>
              <a:t> </a:t>
            </a:r>
            <a:r>
              <a:rPr lang="en-US" noProof="0" dirty="0" err="1" smtClean="0"/>
              <a:t>adipiscing</a:t>
            </a:r>
            <a:r>
              <a:rPr lang="en-US" noProof="0" dirty="0" smtClean="0"/>
              <a:t> </a:t>
            </a:r>
            <a:r>
              <a:rPr lang="en-US" noProof="0" dirty="0" err="1" smtClean="0"/>
              <a:t>elit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605693" y="1558898"/>
            <a:ext cx="568216" cy="969489"/>
          </a:xfrm>
          <a:prstGeom prst="rect">
            <a:avLst/>
          </a:prstGeom>
        </p:spPr>
        <p:txBody>
          <a:bodyPr vert="horz" anchor="ctr"/>
          <a:lstStyle>
            <a:lvl1pPr marL="0" indent="0">
              <a:lnSpc>
                <a:spcPct val="110000"/>
              </a:lnSpc>
              <a:buNone/>
              <a:defRPr sz="9600" b="0" baseline="0">
                <a:solidFill>
                  <a:srgbClr val="FFBB00"/>
                </a:solidFill>
                <a:latin typeface="Raleway"/>
                <a:cs typeface="Raleway"/>
              </a:defRPr>
            </a:lvl1pPr>
          </a:lstStyle>
          <a:p>
            <a:pPr lvl="0"/>
            <a:r>
              <a:rPr lang="es-ES_tradnl" dirty="0"/>
              <a:t>“</a:t>
            </a:r>
            <a:endParaRPr lang="en-US" dirty="0"/>
          </a:p>
        </p:txBody>
      </p:sp>
      <p:sp>
        <p:nvSpPr>
          <p:cNvPr id="17" name="Rectangle 10"/>
          <p:cNvSpPr/>
          <p:nvPr userDrawn="1"/>
        </p:nvSpPr>
        <p:spPr>
          <a:xfrm>
            <a:off x="0" y="1"/>
            <a:ext cx="9156330" cy="641203"/>
          </a:xfrm>
          <a:prstGeom prst="rect">
            <a:avLst/>
          </a:prstGeom>
          <a:solidFill>
            <a:srgbClr val="181A1D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arcador de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1919860" y="164768"/>
            <a:ext cx="4430140" cy="315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spc="300" baseline="0">
                <a:solidFill>
                  <a:schemeClr val="bg1"/>
                </a:solidFill>
                <a:latin typeface="+mj-lt"/>
                <a:cs typeface="Lato Regular"/>
              </a:defRPr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" y="58614"/>
            <a:ext cx="1670193" cy="563051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743668" y="194075"/>
            <a:ext cx="0" cy="253995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54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79436" y="1064878"/>
            <a:ext cx="3885120" cy="487536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2400" b="0" spc="300">
                <a:latin typeface="+mj-lt"/>
                <a:cs typeface="Questrial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2" name="Marcador de imágenes prediseñadas 8"/>
          <p:cNvSpPr>
            <a:spLocks noGrp="1"/>
          </p:cNvSpPr>
          <p:nvPr>
            <p:ph type="clipArt" sz="quarter" idx="16" hasCustomPrompt="1"/>
          </p:nvPr>
        </p:nvSpPr>
        <p:spPr>
          <a:xfrm>
            <a:off x="4598276" y="1064879"/>
            <a:ext cx="4094874" cy="4593092"/>
          </a:xfrm>
          <a:prstGeom prst="rect">
            <a:avLst/>
          </a:prstGeom>
          <a:solidFill>
            <a:srgbClr val="2D2D2D">
              <a:alpha val="40000"/>
            </a:srgbClr>
          </a:solidFill>
        </p:spPr>
        <p:txBody>
          <a:bodyPr vert="horz"/>
          <a:lstStyle>
            <a:lvl1pPr>
              <a:defRPr baseline="0">
                <a:latin typeface="+mn-lt"/>
                <a:cs typeface="Poppins Black"/>
              </a:defRPr>
            </a:lvl1pPr>
          </a:lstStyle>
          <a:p>
            <a:r>
              <a:rPr lang="en-US" noProof="0" dirty="0" smtClean="0"/>
              <a:t>Insert picture</a:t>
            </a:r>
            <a:endParaRPr lang="en-US" noProof="0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79437" y="1680712"/>
            <a:ext cx="3885120" cy="3977258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1200" b="0" spc="100" baseline="0">
                <a:latin typeface="+mn-lt"/>
                <a:cs typeface="Raleway"/>
              </a:defRPr>
            </a:lvl1pPr>
          </a:lstStyle>
          <a:p>
            <a:pPr lvl="0"/>
            <a:r>
              <a:rPr lang="en-US" noProof="0" dirty="0" smtClean="0"/>
              <a:t>Insert text</a:t>
            </a:r>
            <a:endParaRPr lang="en-US" noProof="0" dirty="0"/>
          </a:p>
        </p:txBody>
      </p:sp>
      <p:sp>
        <p:nvSpPr>
          <p:cNvPr id="18" name="Rectangle 10"/>
          <p:cNvSpPr/>
          <p:nvPr userDrawn="1"/>
        </p:nvSpPr>
        <p:spPr>
          <a:xfrm>
            <a:off x="0" y="1"/>
            <a:ext cx="9156330" cy="641203"/>
          </a:xfrm>
          <a:prstGeom prst="rect">
            <a:avLst/>
          </a:prstGeom>
          <a:solidFill>
            <a:srgbClr val="181A1D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arcador de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1919860" y="164768"/>
            <a:ext cx="4430140" cy="315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spc="300" baseline="0">
                <a:solidFill>
                  <a:schemeClr val="bg1"/>
                </a:solidFill>
                <a:latin typeface="+mj-lt"/>
                <a:cs typeface="Lato Regular"/>
              </a:defRPr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" y="58614"/>
            <a:ext cx="1670193" cy="563051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1743668" y="194075"/>
            <a:ext cx="0" cy="253995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601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n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4288" y="821110"/>
            <a:ext cx="8131264" cy="487536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2400" b="0" spc="300">
                <a:latin typeface="+mj-lt"/>
                <a:cs typeface="Questrial"/>
              </a:defRPr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4288" y="2014289"/>
            <a:ext cx="4000268" cy="3656260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1200" b="0" spc="100" baseline="0">
                <a:latin typeface="+mn-lt"/>
                <a:cs typeface="Raleway"/>
              </a:defRPr>
            </a:lvl1pPr>
          </a:lstStyle>
          <a:p>
            <a:pPr lvl="0"/>
            <a:r>
              <a:rPr lang="en-US" noProof="0" dirty="0" smtClean="0"/>
              <a:t>Insert text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4288" y="1424114"/>
            <a:ext cx="4000268" cy="487536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500" b="1" i="0">
                <a:latin typeface="+mj-lt"/>
                <a:cs typeface="Raleway"/>
              </a:defRPr>
            </a:lvl1pPr>
          </a:lstStyle>
          <a:p>
            <a:pPr lvl="0"/>
            <a:r>
              <a:rPr lang="es-ES_tradnl" dirty="0" smtClean="0"/>
              <a:t>TITLE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595284" y="2014289"/>
            <a:ext cx="4000268" cy="3656260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lang="en-US" sz="1200" b="0" kern="1200" spc="100" baseline="0" dirty="0">
                <a:solidFill>
                  <a:schemeClr val="tx1"/>
                </a:solidFill>
                <a:latin typeface="+mn-lt"/>
                <a:ea typeface="+mn-ea"/>
                <a:cs typeface="Raleway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595284" y="1424114"/>
            <a:ext cx="4000268" cy="487536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500" b="1" i="0">
                <a:latin typeface="+mj-lt"/>
                <a:cs typeface="Raleway"/>
              </a:defRPr>
            </a:lvl1pPr>
          </a:lstStyle>
          <a:p>
            <a:pPr lvl="0"/>
            <a:r>
              <a:rPr lang="es-ES_tradnl" dirty="0" smtClean="0"/>
              <a:t>TITLE</a:t>
            </a:r>
            <a:endParaRPr lang="en-US" dirty="0"/>
          </a:p>
        </p:txBody>
      </p:sp>
      <p:sp>
        <p:nvSpPr>
          <p:cNvPr id="20" name="Rectangle 10"/>
          <p:cNvSpPr/>
          <p:nvPr userDrawn="1"/>
        </p:nvSpPr>
        <p:spPr>
          <a:xfrm>
            <a:off x="0" y="1"/>
            <a:ext cx="9156330" cy="641203"/>
          </a:xfrm>
          <a:prstGeom prst="rect">
            <a:avLst/>
          </a:prstGeom>
          <a:solidFill>
            <a:srgbClr val="181A1D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arcador de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1919860" y="164768"/>
            <a:ext cx="4430140" cy="315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spc="300" baseline="0">
                <a:solidFill>
                  <a:schemeClr val="bg1"/>
                </a:solidFill>
                <a:latin typeface="+mj-lt"/>
                <a:cs typeface="Lato Regular"/>
              </a:defRPr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" y="58614"/>
            <a:ext cx="1670193" cy="563051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743668" y="194075"/>
            <a:ext cx="0" cy="253995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68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40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54" r:id="rId2"/>
    <p:sldLayoutId id="2147483847" r:id="rId3"/>
    <p:sldLayoutId id="2147483815" r:id="rId4"/>
    <p:sldLayoutId id="2147483816" r:id="rId5"/>
    <p:sldLayoutId id="2147483846" r:id="rId6"/>
    <p:sldLayoutId id="2147483840" r:id="rId7"/>
    <p:sldLayoutId id="2147483817" r:id="rId8"/>
    <p:sldLayoutId id="2147483837" r:id="rId9"/>
    <p:sldLayoutId id="2147483844" r:id="rId10"/>
    <p:sldLayoutId id="2147483838" r:id="rId11"/>
    <p:sldLayoutId id="2147483839" r:id="rId12"/>
    <p:sldLayoutId id="2147483853" r:id="rId13"/>
    <p:sldLayoutId id="2147483842" r:id="rId14"/>
    <p:sldLayoutId id="2147483836" r:id="rId1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/>
          </p:cNvPr>
          <p:cNvSpPr txBox="1">
            <a:spLocks/>
          </p:cNvSpPr>
          <p:nvPr/>
        </p:nvSpPr>
        <p:spPr>
          <a:xfrm>
            <a:off x="2491080" y="4048975"/>
            <a:ext cx="4231823" cy="76061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Project Overview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076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9436" y="1035050"/>
            <a:ext cx="8028945" cy="4641970"/>
          </a:xfrm>
        </p:spPr>
        <p:txBody>
          <a:bodyPr/>
          <a:lstStyle/>
          <a:p>
            <a:r>
              <a:rPr lang="es-ES" sz="1600" dirty="0" smtClean="0"/>
              <a:t>UPSCALE </a:t>
            </a:r>
          </a:p>
          <a:p>
            <a:endParaRPr lang="es-ES" sz="1600" dirty="0" smtClean="0"/>
          </a:p>
          <a:p>
            <a:r>
              <a:rPr lang="en-GB" sz="1600" b="1" dirty="0" smtClean="0"/>
              <a:t>U</a:t>
            </a:r>
            <a:r>
              <a:rPr lang="en-GB" sz="1600" dirty="0" smtClean="0"/>
              <a:t>pscaling </a:t>
            </a:r>
            <a:r>
              <a:rPr lang="en-GB" sz="1600" b="1" dirty="0" smtClean="0"/>
              <a:t>P</a:t>
            </a:r>
            <a:r>
              <a:rPr lang="en-GB" sz="1600" dirty="0" smtClean="0"/>
              <a:t>roduct development </a:t>
            </a:r>
            <a:r>
              <a:rPr lang="en-GB" sz="1600" b="1" dirty="0" smtClean="0"/>
              <a:t>S</a:t>
            </a:r>
            <a:r>
              <a:rPr lang="en-GB" sz="1600" dirty="0" smtClean="0"/>
              <a:t>imulation </a:t>
            </a:r>
            <a:r>
              <a:rPr lang="en-GB" sz="1600" b="1" dirty="0" smtClean="0"/>
              <a:t>C</a:t>
            </a:r>
            <a:r>
              <a:rPr lang="en-GB" sz="1600" dirty="0" smtClean="0"/>
              <a:t>apabilities exploiting </a:t>
            </a:r>
            <a:r>
              <a:rPr lang="en-GB" sz="1600" b="1" dirty="0" smtClean="0"/>
              <a:t>A</a:t>
            </a:r>
            <a:r>
              <a:rPr lang="en-GB" sz="1600" dirty="0" smtClean="0"/>
              <a:t>rtificial intelligence for </a:t>
            </a:r>
            <a:r>
              <a:rPr lang="en-GB" sz="1600" b="1" dirty="0" smtClean="0"/>
              <a:t>E</a:t>
            </a:r>
            <a:r>
              <a:rPr lang="en-GB" sz="1600" dirty="0" smtClean="0"/>
              <a:t>lectrified vehicles</a:t>
            </a:r>
          </a:p>
          <a:p>
            <a:endParaRPr lang="en-GB" sz="1600" dirty="0" smtClean="0"/>
          </a:p>
          <a:p>
            <a:endParaRPr lang="en-GB" sz="1600" dirty="0" smtClean="0"/>
          </a:p>
          <a:p>
            <a:pPr marL="457200" lvl="1" indent="0" algn="just">
              <a:buNone/>
            </a:pPr>
            <a:r>
              <a:rPr lang="en-US" sz="1600" dirty="0" smtClean="0"/>
              <a:t>UPSCALE is the first EU-project that has the specific goal to integrate </a:t>
            </a:r>
            <a:r>
              <a:rPr lang="en-US" sz="1600" b="1" dirty="0" smtClean="0"/>
              <a:t>artificial intelligence </a:t>
            </a:r>
            <a:r>
              <a:rPr lang="en-US" sz="1600" dirty="0" smtClean="0"/>
              <a:t>(AI) methods directly into traditional physics-based </a:t>
            </a:r>
            <a:r>
              <a:rPr lang="en-US" sz="1600" b="1" dirty="0" smtClean="0"/>
              <a:t>Computer Aided Engineering </a:t>
            </a:r>
            <a:r>
              <a:rPr lang="en-US" sz="1600" dirty="0" smtClean="0"/>
              <a:t>(CAE)-software and methods.</a:t>
            </a:r>
          </a:p>
          <a:p>
            <a:pPr marL="457200" lvl="1" indent="0" algn="just">
              <a:buNone/>
            </a:pPr>
            <a:r>
              <a:rPr lang="en-US" sz="1600" dirty="0" smtClean="0"/>
              <a:t> </a:t>
            </a:r>
          </a:p>
          <a:p>
            <a:pPr marL="457200" lvl="1" indent="0" algn="just">
              <a:buNone/>
            </a:pPr>
            <a:r>
              <a:rPr lang="en-US" sz="1600" dirty="0" smtClean="0"/>
              <a:t>The objective of the project is to apply </a:t>
            </a:r>
            <a:r>
              <a:rPr lang="en-US" sz="1600" b="1" dirty="0" smtClean="0"/>
              <a:t>AI-methods</a:t>
            </a:r>
            <a:r>
              <a:rPr lang="en-US" sz="1600" dirty="0" smtClean="0"/>
              <a:t> to reduce the development time (20%) and increase the performance of </a:t>
            </a:r>
            <a:r>
              <a:rPr lang="en-US" sz="1600" b="1" dirty="0" smtClean="0"/>
              <a:t>electric vehicles (EVs</a:t>
            </a:r>
            <a:r>
              <a:rPr lang="en-US" sz="1600" dirty="0" smtClean="0"/>
              <a:t>). Focused on vehicle </a:t>
            </a:r>
            <a:r>
              <a:rPr lang="en-US" sz="1600" b="1" dirty="0" smtClean="0"/>
              <a:t>aero/thermal</a:t>
            </a:r>
            <a:r>
              <a:rPr lang="en-US" sz="1600" dirty="0" smtClean="0"/>
              <a:t>- and </a:t>
            </a:r>
            <a:r>
              <a:rPr lang="en-US" sz="1600" b="1" dirty="0" smtClean="0"/>
              <a:t>crash</a:t>
            </a:r>
            <a:r>
              <a:rPr lang="en-US" sz="1600" dirty="0" smtClean="0"/>
              <a:t> modelling. </a:t>
            </a:r>
          </a:p>
          <a:p>
            <a:pPr marL="457200" lvl="1" indent="0" algn="just">
              <a:buNone/>
            </a:pPr>
            <a:endParaRPr lang="en-US" sz="1600" dirty="0"/>
          </a:p>
          <a:p>
            <a:pPr marL="457200" lvl="1" indent="0" algn="just">
              <a:buNone/>
            </a:pPr>
            <a:r>
              <a:rPr lang="en-US" sz="1600" dirty="0" smtClean="0"/>
              <a:t>UPSCALE aims to reduce simulation times by orders of magnitude while maintaining or improving accuracy significantly</a:t>
            </a:r>
          </a:p>
          <a:p>
            <a:pPr marL="457200" lvl="1" indent="0" algn="just">
              <a:buNone/>
            </a:pPr>
            <a:endParaRPr lang="en-US" sz="1600" dirty="0" smtClean="0"/>
          </a:p>
          <a:p>
            <a:endParaRPr lang="es-ES" sz="1600" dirty="0" smtClean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57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2" t="17288" r="21154" b="14634"/>
          <a:stretch/>
        </p:blipFill>
        <p:spPr bwMode="auto">
          <a:xfrm>
            <a:off x="6210300" y="1444849"/>
            <a:ext cx="2933700" cy="147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93687" y="768350"/>
            <a:ext cx="6278563" cy="464197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</a:rPr>
              <a:t>CFD</a:t>
            </a:r>
            <a:r>
              <a:rPr lang="en-US" sz="1800" dirty="0">
                <a:solidFill>
                  <a:prstClr val="black"/>
                </a:solidFill>
              </a:rPr>
              <a:t>: </a:t>
            </a:r>
          </a:p>
          <a:p>
            <a:pPr lvl="1"/>
            <a:r>
              <a:rPr lang="en-US" sz="1800" dirty="0" smtClean="0">
                <a:solidFill>
                  <a:prstClr val="black"/>
                </a:solidFill>
              </a:rPr>
              <a:t>Aerodynamics: forces and flow field prediction by means of segregated models (geometry parametrization)</a:t>
            </a:r>
          </a:p>
          <a:p>
            <a:pPr lvl="1"/>
            <a:r>
              <a:rPr lang="en-US" sz="1800" dirty="0" smtClean="0">
                <a:solidFill>
                  <a:prstClr val="black"/>
                </a:solidFill>
              </a:rPr>
              <a:t>Machine learning CFD enhanced solvers</a:t>
            </a:r>
          </a:p>
          <a:p>
            <a:pPr lvl="2"/>
            <a:r>
              <a:rPr lang="en-US" sz="1400" dirty="0" smtClean="0">
                <a:solidFill>
                  <a:prstClr val="black"/>
                </a:solidFill>
              </a:rPr>
              <a:t>pressure corrector solver</a:t>
            </a:r>
            <a:endParaRPr lang="en-US" sz="1400" dirty="0">
              <a:solidFill>
                <a:prstClr val="black"/>
              </a:solidFill>
            </a:endParaRPr>
          </a:p>
          <a:p>
            <a:pPr lvl="2"/>
            <a:r>
              <a:rPr lang="en-US" sz="1400" dirty="0">
                <a:solidFill>
                  <a:prstClr val="black"/>
                </a:solidFill>
              </a:rPr>
              <a:t>Physics informed turbulence </a:t>
            </a:r>
            <a:r>
              <a:rPr lang="en-US" sz="1400" dirty="0" smtClean="0">
                <a:solidFill>
                  <a:prstClr val="black"/>
                </a:solidFill>
              </a:rPr>
              <a:t>modelling</a:t>
            </a:r>
          </a:p>
          <a:p>
            <a:pPr lvl="1"/>
            <a:endParaRPr lang="en-US" sz="18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Thermal battery modelling: Reduced Order </a:t>
            </a:r>
            <a:r>
              <a:rPr lang="en-US" sz="1800" dirty="0" smtClean="0">
                <a:solidFill>
                  <a:prstClr val="black"/>
                </a:solidFill>
              </a:rPr>
              <a:t>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Crash: </a:t>
            </a:r>
          </a:p>
          <a:p>
            <a:pPr lvl="1"/>
            <a:r>
              <a:rPr lang="en-US" sz="1800" dirty="0">
                <a:solidFill>
                  <a:prstClr val="black"/>
                </a:solidFill>
              </a:rPr>
              <a:t>Contact algorithm acceleration</a:t>
            </a:r>
          </a:p>
          <a:p>
            <a:pPr lvl="1"/>
            <a:r>
              <a:rPr lang="en-US" sz="1800" dirty="0">
                <a:solidFill>
                  <a:prstClr val="black"/>
                </a:solidFill>
              </a:rPr>
              <a:t>Battery Reduced Order </a:t>
            </a:r>
            <a:r>
              <a:rPr lang="en-US" sz="1800" dirty="0" smtClean="0">
                <a:solidFill>
                  <a:prstClr val="black"/>
                </a:solidFill>
              </a:rPr>
              <a:t>Models</a:t>
            </a:r>
          </a:p>
          <a:p>
            <a:pPr lvl="1"/>
            <a:endParaRPr lang="en-US" sz="18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Other complementary tools: Optimization algorithms, data management, partitioning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919859" y="164768"/>
            <a:ext cx="6688521" cy="315912"/>
          </a:xfrm>
        </p:spPr>
        <p:txBody>
          <a:bodyPr/>
          <a:lstStyle/>
          <a:p>
            <a:r>
              <a:rPr lang="en-US" dirty="0" smtClean="0"/>
              <a:t>Project Scope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4602777"/>
            <a:ext cx="2940437" cy="100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10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Project Structure</a:t>
            </a:r>
            <a:endParaRPr lang="en-US" dirty="0"/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17" y="897240"/>
            <a:ext cx="6783252" cy="50047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589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type="body" sz="quarter" idx="10"/>
          </p:nvPr>
        </p:nvSpPr>
        <p:spPr>
          <a:xfrm>
            <a:off x="663575" y="1088650"/>
            <a:ext cx="5054600" cy="3852946"/>
          </a:xfrm>
        </p:spPr>
        <p:txBody>
          <a:bodyPr vert="horz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sz="1600" spc="100" dirty="0">
              <a:solidFill>
                <a:prstClr val="black"/>
              </a:solidFill>
              <a:latin typeface="+mn-lt"/>
              <a:cs typeface="Raleway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spc="100" dirty="0">
                <a:solidFill>
                  <a:prstClr val="black"/>
                </a:solidFill>
                <a:latin typeface="+mn-lt"/>
                <a:cs typeface="Raleway"/>
              </a:rPr>
              <a:t>Project </a:t>
            </a:r>
            <a:r>
              <a:rPr lang="es-ES" sz="1600" spc="100" dirty="0" err="1">
                <a:solidFill>
                  <a:prstClr val="black"/>
                </a:solidFill>
                <a:latin typeface="+mn-lt"/>
                <a:cs typeface="Raleway"/>
              </a:rPr>
              <a:t>coordinator</a:t>
            </a:r>
            <a:r>
              <a:rPr lang="es-ES" sz="1600" spc="100" dirty="0">
                <a:solidFill>
                  <a:prstClr val="black"/>
                </a:solidFill>
                <a:latin typeface="+mn-lt"/>
                <a:cs typeface="Raleway"/>
              </a:rPr>
              <a:t> </a:t>
            </a:r>
          </a:p>
          <a:p>
            <a:r>
              <a:rPr lang="es-ES" sz="1600" spc="100" dirty="0">
                <a:solidFill>
                  <a:prstClr val="black"/>
                </a:solidFill>
                <a:latin typeface="+mn-lt"/>
                <a:cs typeface="Raleway"/>
              </a:rPr>
              <a:t>	</a:t>
            </a:r>
            <a:r>
              <a:rPr lang="es-ES" sz="1600" spc="100" dirty="0" smtClean="0">
                <a:solidFill>
                  <a:prstClr val="black"/>
                </a:solidFill>
                <a:latin typeface="+mn-lt"/>
                <a:cs typeface="Raleway"/>
              </a:rPr>
              <a:t>	</a:t>
            </a:r>
            <a:r>
              <a:rPr lang="es-ES" sz="1600" spc="100" dirty="0" err="1" smtClean="0">
                <a:solidFill>
                  <a:prstClr val="black"/>
                </a:solidFill>
                <a:latin typeface="+mn-lt"/>
                <a:cs typeface="Raleway"/>
              </a:rPr>
              <a:t>Enric</a:t>
            </a:r>
            <a:r>
              <a:rPr lang="es-ES" sz="1600" spc="100" dirty="0" smtClean="0">
                <a:solidFill>
                  <a:prstClr val="black"/>
                </a:solidFill>
                <a:latin typeface="+mn-lt"/>
                <a:cs typeface="Raleway"/>
              </a:rPr>
              <a:t> </a:t>
            </a:r>
            <a:r>
              <a:rPr lang="es-ES" sz="1600" spc="100" dirty="0">
                <a:solidFill>
                  <a:prstClr val="black"/>
                </a:solidFill>
                <a:latin typeface="+mn-lt"/>
                <a:cs typeface="Raleway"/>
              </a:rPr>
              <a:t>Aramburu, </a:t>
            </a:r>
            <a:r>
              <a:rPr lang="es-ES" sz="1600" spc="100" dirty="0" err="1">
                <a:solidFill>
                  <a:prstClr val="black"/>
                </a:solidFill>
                <a:latin typeface="+mn-lt"/>
                <a:cs typeface="Raleway"/>
              </a:rPr>
              <a:t>Applus</a:t>
            </a:r>
            <a:r>
              <a:rPr lang="es-ES" sz="1600" spc="100" dirty="0">
                <a:solidFill>
                  <a:prstClr val="black"/>
                </a:solidFill>
                <a:latin typeface="+mn-lt"/>
                <a:cs typeface="Raleway"/>
              </a:rPr>
              <a:t>+ </a:t>
            </a:r>
            <a:r>
              <a:rPr lang="es-ES" sz="1600" spc="100" dirty="0" smtClean="0">
                <a:solidFill>
                  <a:prstClr val="black"/>
                </a:solidFill>
                <a:latin typeface="+mn-lt"/>
                <a:cs typeface="Raleway"/>
              </a:rPr>
              <a:t>IDIADA</a:t>
            </a:r>
          </a:p>
          <a:p>
            <a:endParaRPr lang="es-ES" sz="1600" spc="100" dirty="0">
              <a:solidFill>
                <a:prstClr val="black"/>
              </a:solidFill>
              <a:latin typeface="+mn-lt"/>
              <a:cs typeface="Raleway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pc="100" dirty="0">
                <a:solidFill>
                  <a:prstClr val="black"/>
                </a:solidFill>
                <a:latin typeface="+mn-lt"/>
                <a:cs typeface="Raleway"/>
              </a:rPr>
              <a:t>11 partners from 8 European countries </a:t>
            </a:r>
            <a:endParaRPr lang="es-ES" sz="1600" spc="100" dirty="0">
              <a:solidFill>
                <a:prstClr val="black"/>
              </a:solidFill>
              <a:latin typeface="+mn-lt"/>
              <a:cs typeface="Raleway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spc="100" dirty="0">
              <a:solidFill>
                <a:prstClr val="black"/>
              </a:solidFill>
              <a:latin typeface="+mn-lt"/>
              <a:cs typeface="Raleway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spc="100" dirty="0">
                <a:solidFill>
                  <a:prstClr val="black"/>
                </a:solidFill>
                <a:latin typeface="+mn-lt"/>
                <a:cs typeface="Raleway"/>
              </a:rPr>
              <a:t>General </a:t>
            </a:r>
            <a:r>
              <a:rPr lang="es-ES" sz="1600" spc="100" dirty="0" err="1">
                <a:solidFill>
                  <a:prstClr val="black"/>
                </a:solidFill>
                <a:latin typeface="+mn-lt"/>
                <a:cs typeface="Raleway"/>
              </a:rPr>
              <a:t>timing</a:t>
            </a:r>
            <a:r>
              <a:rPr lang="es-ES" sz="1600" spc="100" dirty="0">
                <a:solidFill>
                  <a:prstClr val="black"/>
                </a:solidFill>
                <a:latin typeface="+mn-lt"/>
                <a:cs typeface="Raleway"/>
              </a:rPr>
              <a:t> </a:t>
            </a:r>
          </a:p>
          <a:p>
            <a:r>
              <a:rPr lang="es-ES" sz="1600" spc="100" dirty="0">
                <a:solidFill>
                  <a:prstClr val="black"/>
                </a:solidFill>
                <a:latin typeface="+mn-lt"/>
                <a:cs typeface="Raleway"/>
              </a:rPr>
              <a:t>	</a:t>
            </a:r>
            <a:r>
              <a:rPr lang="es-ES" sz="1600" spc="100" dirty="0" smtClean="0">
                <a:solidFill>
                  <a:prstClr val="black"/>
                </a:solidFill>
                <a:latin typeface="+mn-lt"/>
                <a:cs typeface="Raleway"/>
              </a:rPr>
              <a:t>	</a:t>
            </a:r>
            <a:r>
              <a:rPr lang="es-ES" sz="1600" spc="100" dirty="0" err="1" smtClean="0">
                <a:solidFill>
                  <a:prstClr val="black"/>
                </a:solidFill>
                <a:latin typeface="+mn-lt"/>
                <a:cs typeface="Raleway"/>
              </a:rPr>
              <a:t>November</a:t>
            </a:r>
            <a:r>
              <a:rPr lang="es-ES" sz="1600" spc="100" dirty="0" smtClean="0">
                <a:solidFill>
                  <a:prstClr val="black"/>
                </a:solidFill>
                <a:latin typeface="+mn-lt"/>
                <a:cs typeface="Raleway"/>
              </a:rPr>
              <a:t> </a:t>
            </a:r>
            <a:r>
              <a:rPr lang="es-ES" sz="1600" spc="100" dirty="0">
                <a:solidFill>
                  <a:prstClr val="black"/>
                </a:solidFill>
                <a:latin typeface="+mn-lt"/>
                <a:cs typeface="Raleway"/>
              </a:rPr>
              <a:t>2018 – </a:t>
            </a:r>
            <a:r>
              <a:rPr lang="es-ES" sz="1600" spc="100" dirty="0" err="1">
                <a:solidFill>
                  <a:prstClr val="black"/>
                </a:solidFill>
                <a:latin typeface="+mn-lt"/>
                <a:cs typeface="Raleway"/>
              </a:rPr>
              <a:t>April</a:t>
            </a:r>
            <a:r>
              <a:rPr lang="es-ES" sz="1600" spc="100" dirty="0">
                <a:solidFill>
                  <a:prstClr val="black"/>
                </a:solidFill>
                <a:latin typeface="+mn-lt"/>
                <a:cs typeface="Raleway"/>
              </a:rPr>
              <a:t>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spc="100" dirty="0">
              <a:solidFill>
                <a:prstClr val="black"/>
              </a:solidFill>
              <a:latin typeface="+mn-lt"/>
              <a:cs typeface="Raleway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spc="100" dirty="0" err="1">
                <a:solidFill>
                  <a:prstClr val="black"/>
                </a:solidFill>
                <a:latin typeface="+mn-lt"/>
                <a:cs typeface="Raleway"/>
              </a:rPr>
              <a:t>Allocated</a:t>
            </a:r>
            <a:r>
              <a:rPr lang="es-ES" sz="1600" spc="100" dirty="0">
                <a:solidFill>
                  <a:prstClr val="black"/>
                </a:solidFill>
                <a:latin typeface="+mn-lt"/>
                <a:cs typeface="Raleway"/>
              </a:rPr>
              <a:t> total </a:t>
            </a:r>
            <a:r>
              <a:rPr lang="es-ES" sz="1600" spc="100" dirty="0" err="1">
                <a:solidFill>
                  <a:prstClr val="black"/>
                </a:solidFill>
                <a:latin typeface="+mn-lt"/>
                <a:cs typeface="Raleway"/>
              </a:rPr>
              <a:t>budget</a:t>
            </a:r>
            <a:r>
              <a:rPr lang="es-ES" sz="1600" spc="100" dirty="0">
                <a:solidFill>
                  <a:prstClr val="black"/>
                </a:solidFill>
                <a:latin typeface="+mn-lt"/>
                <a:cs typeface="Raleway"/>
              </a:rPr>
              <a:t> (100% </a:t>
            </a:r>
            <a:r>
              <a:rPr lang="es-ES" sz="1600" spc="100" dirty="0" err="1">
                <a:solidFill>
                  <a:prstClr val="black"/>
                </a:solidFill>
                <a:latin typeface="+mn-lt"/>
                <a:cs typeface="Raleway"/>
              </a:rPr>
              <a:t>funded</a:t>
            </a:r>
            <a:r>
              <a:rPr lang="es-ES" sz="1600" spc="100" dirty="0">
                <a:solidFill>
                  <a:prstClr val="black"/>
                </a:solidFill>
                <a:latin typeface="+mn-lt"/>
                <a:cs typeface="Raleway"/>
              </a:rPr>
              <a:t>) </a:t>
            </a:r>
          </a:p>
          <a:p>
            <a:r>
              <a:rPr lang="es-ES" sz="1600" spc="100" dirty="0" smtClean="0">
                <a:solidFill>
                  <a:prstClr val="black"/>
                </a:solidFill>
                <a:latin typeface="+mn-lt"/>
                <a:cs typeface="Raleway"/>
              </a:rPr>
              <a:t>		4M </a:t>
            </a:r>
            <a:r>
              <a:rPr lang="es-ES" sz="1600" spc="100" dirty="0">
                <a:solidFill>
                  <a:prstClr val="black"/>
                </a:solidFill>
                <a:latin typeface="+mn-lt"/>
                <a:cs typeface="Raleway"/>
              </a:rPr>
              <a:t>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spc="100" dirty="0">
              <a:solidFill>
                <a:prstClr val="black"/>
              </a:solidFill>
              <a:latin typeface="+mn-lt"/>
              <a:cs typeface="Raleway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spc="100" dirty="0">
              <a:solidFill>
                <a:prstClr val="black"/>
              </a:solidFill>
              <a:latin typeface="+mn-lt"/>
              <a:cs typeface="Raleway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099350" y="4442605"/>
            <a:ext cx="2608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rgbClr val="C49500"/>
                </a:solidFill>
              </a:rPr>
              <a:t>www.upscaleproject.eu</a:t>
            </a:r>
            <a:endParaRPr lang="es-ES" dirty="0">
              <a:solidFill>
                <a:srgbClr val="C49500"/>
              </a:solidFill>
            </a:endParaRPr>
          </a:p>
        </p:txBody>
      </p:sp>
      <p:sp>
        <p:nvSpPr>
          <p:cNvPr id="5" name="AutoShape 2" descr="Resultado de imagen de europe map yellow"/>
          <p:cNvSpPr>
            <a:spLocks noChangeAspect="1" noChangeArrowheads="1"/>
          </p:cNvSpPr>
          <p:nvPr/>
        </p:nvSpPr>
        <p:spPr bwMode="auto">
          <a:xfrm>
            <a:off x="155575" y="-2667000"/>
            <a:ext cx="46482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4" descr="Resultado de imagen de europe map yellow"/>
          <p:cNvSpPr>
            <a:spLocks noChangeAspect="1" noChangeArrowheads="1"/>
          </p:cNvSpPr>
          <p:nvPr/>
        </p:nvSpPr>
        <p:spPr bwMode="auto">
          <a:xfrm>
            <a:off x="307975" y="-2514600"/>
            <a:ext cx="46482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AutoShape 8" descr="Resultado de imagen de europe map yellow"/>
          <p:cNvSpPr>
            <a:spLocks noChangeAspect="1" noChangeArrowheads="1"/>
          </p:cNvSpPr>
          <p:nvPr/>
        </p:nvSpPr>
        <p:spPr bwMode="auto">
          <a:xfrm>
            <a:off x="612775" y="-2209800"/>
            <a:ext cx="46482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8" name="Picture 10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949" y="1090237"/>
            <a:ext cx="2491872" cy="298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7"/>
          <p:cNvSpPr txBox="1">
            <a:spLocks/>
          </p:cNvSpPr>
          <p:nvPr/>
        </p:nvSpPr>
        <p:spPr>
          <a:xfrm>
            <a:off x="1919860" y="164768"/>
            <a:ext cx="4430140" cy="315912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 spc="300" baseline="0">
                <a:solidFill>
                  <a:schemeClr val="bg1"/>
                </a:solidFill>
                <a:latin typeface="Lato Regular"/>
                <a:ea typeface="+mn-ea"/>
                <a:cs typeface="Lato Regula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Facts</a:t>
            </a:r>
            <a:endParaRPr lang="en-US" dirty="0"/>
          </a:p>
        </p:txBody>
      </p:sp>
      <p:pic>
        <p:nvPicPr>
          <p:cNvPr id="11" name="Imagen 9"/>
          <p:cNvPicPr>
            <a:picLocks noChangeAspect="1"/>
          </p:cNvPicPr>
          <p:nvPr/>
        </p:nvPicPr>
        <p:blipFill rotWithShape="1">
          <a:blip r:embed="rId4"/>
          <a:srcRect b="36083"/>
          <a:stretch/>
        </p:blipFill>
        <p:spPr>
          <a:xfrm>
            <a:off x="60324" y="5265363"/>
            <a:ext cx="9112251" cy="58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9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B8B39639-CCDB-4E72-A649-9252FADC2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74" y="4548098"/>
            <a:ext cx="9144001" cy="522325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="" xmlns:a16="http://schemas.microsoft.com/office/drawing/2014/main" id="{CECB22EA-1C9D-476D-A83E-9F31E813C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343" y="4667751"/>
            <a:ext cx="621271" cy="289576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="" xmlns:a16="http://schemas.microsoft.com/office/drawing/2014/main" id="{5F1AFE19-9C6F-48BF-8A8C-41C6B44D7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872" y="4584269"/>
            <a:ext cx="669106" cy="436837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="" xmlns:a16="http://schemas.microsoft.com/office/drawing/2014/main" id="{6A244EEB-12E6-4EAD-A93E-98A0493733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3093" y="4705403"/>
            <a:ext cx="924308" cy="248646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="" xmlns:a16="http://schemas.microsoft.com/office/drawing/2014/main" id="{3063D6C8-531D-477B-9AE2-62AB9D8B6C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6905" y="4667751"/>
            <a:ext cx="884597" cy="322386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="" xmlns:a16="http://schemas.microsoft.com/office/drawing/2014/main" id="{548DC511-8DC6-40D2-9380-9AC2CABF90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7192" y="4578924"/>
            <a:ext cx="444661" cy="438056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="" xmlns:a16="http://schemas.microsoft.com/office/drawing/2014/main" id="{482B77EA-F734-4BC0-A4DB-CC8CA67402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266" y="4752439"/>
            <a:ext cx="843386" cy="173788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="" xmlns:a16="http://schemas.microsoft.com/office/drawing/2014/main" id="{C3CEF4F1-E98E-424B-9861-8DACF0A14C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5880" y="4702489"/>
            <a:ext cx="1171033" cy="249155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="" xmlns:a16="http://schemas.microsoft.com/office/drawing/2014/main" id="{41C44862-5EE0-47CE-B05E-6B6FBCAC11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291" y="4640170"/>
            <a:ext cx="531734" cy="338180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="" xmlns:a16="http://schemas.microsoft.com/office/drawing/2014/main" id="{B05B4B3F-41D3-4F87-BC1A-8292881DFC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56913" y="4613778"/>
            <a:ext cx="847909" cy="359229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="" xmlns:a16="http://schemas.microsoft.com/office/drawing/2014/main" id="{E07ECD5A-4E24-4D91-8EEE-0F28E04208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13189" y="4615778"/>
            <a:ext cx="1022938" cy="386966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="" xmlns:a16="http://schemas.microsoft.com/office/drawing/2014/main" id="{60B4A9E8-10BA-4BD2-8406-D1B3DE6B57FB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4473"/>
          <a:stretch/>
        </p:blipFill>
        <p:spPr>
          <a:xfrm>
            <a:off x="8497429" y="4615778"/>
            <a:ext cx="573100" cy="38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90392"/>
      </p:ext>
    </p:extLst>
  </p:cSld>
  <p:clrMapOvr>
    <a:masterClrMapping/>
  </p:clrMapOvr>
</p:sld>
</file>

<file path=ppt/theme/theme1.xml><?xml version="1.0" encoding="utf-8"?>
<a:theme xmlns:a="http://schemas.openxmlformats.org/drawingml/2006/main" name="3_Diseño personalizado">
  <a:themeElements>
    <a:clrScheme name="GTD PALETTE 1">
      <a:dk1>
        <a:srgbClr val="000000"/>
      </a:dk1>
      <a:lt1>
        <a:srgbClr val="FFFFFF"/>
      </a:lt1>
      <a:dk2>
        <a:srgbClr val="CEE3FF"/>
      </a:dk2>
      <a:lt2>
        <a:srgbClr val="FFFFFF"/>
      </a:lt2>
      <a:accent1>
        <a:srgbClr val="2A58C7"/>
      </a:accent1>
      <a:accent2>
        <a:srgbClr val="FFFFFF"/>
      </a:accent2>
      <a:accent3>
        <a:srgbClr val="7CBAE3"/>
      </a:accent3>
      <a:accent4>
        <a:srgbClr val="2D2D2D"/>
      </a:accent4>
      <a:accent5>
        <a:srgbClr val="D8D8D8"/>
      </a:accent5>
      <a:accent6>
        <a:srgbClr val="F4F4F4"/>
      </a:accent6>
      <a:hlink>
        <a:srgbClr val="2A58C7"/>
      </a:hlink>
      <a:folHlink>
        <a:srgbClr val="ACB7C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165</Words>
  <Application>Microsoft Office PowerPoint</Application>
  <PresentationFormat>Personalizado</PresentationFormat>
  <Paragraphs>42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7" baseType="lpstr">
      <vt:lpstr>Arial</vt:lpstr>
      <vt:lpstr>Calibri</vt:lpstr>
      <vt:lpstr>Lato Bold</vt:lpstr>
      <vt:lpstr>Lato Regular</vt:lpstr>
      <vt:lpstr>Open Sans Light</vt:lpstr>
      <vt:lpstr>Open Sans Regular</vt:lpstr>
      <vt:lpstr>Poppins Black</vt:lpstr>
      <vt:lpstr>Poppins Regular</vt:lpstr>
      <vt:lpstr>Questrial</vt:lpstr>
      <vt:lpstr>Raleway</vt:lpstr>
      <vt:lpstr>3_Diseño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González</dc:creator>
  <cp:lastModifiedBy>Cristina Nappi</cp:lastModifiedBy>
  <cp:revision>187</cp:revision>
  <dcterms:created xsi:type="dcterms:W3CDTF">2017-12-19T16:43:33Z</dcterms:created>
  <dcterms:modified xsi:type="dcterms:W3CDTF">2019-04-11T11:56:47Z</dcterms:modified>
</cp:coreProperties>
</file>